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16"/>
  </p:notesMasterIdLst>
  <p:sldIdLst>
    <p:sldId id="256" r:id="rId2"/>
    <p:sldId id="341" r:id="rId3"/>
    <p:sldId id="271" r:id="rId4"/>
    <p:sldId id="260" r:id="rId5"/>
    <p:sldId id="265" r:id="rId6"/>
    <p:sldId id="343" r:id="rId7"/>
    <p:sldId id="344" r:id="rId8"/>
    <p:sldId id="283" r:id="rId9"/>
    <p:sldId id="353" r:id="rId10"/>
    <p:sldId id="347" r:id="rId11"/>
    <p:sldId id="348" r:id="rId12"/>
    <p:sldId id="346" r:id="rId13"/>
    <p:sldId id="354" r:id="rId14"/>
    <p:sldId id="345"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C33B9E-3BC6-4BF9-8E68-33A57EAFB321}">
  <a:tblStyle styleId="{F6C33B9E-3BC6-4BF9-8E68-33A57EAFB32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60"/>
  </p:normalViewPr>
  <p:slideViewPr>
    <p:cSldViewPr snapToGrid="0">
      <p:cViewPr varScale="1">
        <p:scale>
          <a:sx n="105" d="100"/>
          <a:sy n="105" d="100"/>
        </p:scale>
        <p:origin x="80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dc6316f5a0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dc6316f5a0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960996673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960996673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d960996673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d960996673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gdc6316f5a0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1" name="Google Shape;1751;gdc6316f5a0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5"/>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6" name="Google Shape;36;p5"/>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7" name="Google Shape;37;p5"/>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p9"/>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54" name="Google Shape;54;p9"/>
          <p:cNvGrpSpPr/>
          <p:nvPr/>
        </p:nvGrpSpPr>
        <p:grpSpPr>
          <a:xfrm>
            <a:off x="-25" y="0"/>
            <a:ext cx="9144020" cy="342900"/>
            <a:chOff x="-25" y="0"/>
            <a:chExt cx="9144020" cy="342900"/>
          </a:xfrm>
        </p:grpSpPr>
        <p:sp>
          <p:nvSpPr>
            <p:cNvPr id="55" name="Google Shape;55;p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9"/>
            <p:cNvGrpSpPr/>
            <p:nvPr/>
          </p:nvGrpSpPr>
          <p:grpSpPr>
            <a:xfrm>
              <a:off x="215975" y="111150"/>
              <a:ext cx="642950" cy="120600"/>
              <a:chOff x="215975" y="152625"/>
              <a:chExt cx="642950" cy="120600"/>
            </a:xfrm>
          </p:grpSpPr>
          <p:sp>
            <p:nvSpPr>
              <p:cNvPr id="57" name="Google Shape;57;p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9"/>
          <p:cNvGrpSpPr/>
          <p:nvPr/>
        </p:nvGrpSpPr>
        <p:grpSpPr>
          <a:xfrm>
            <a:off x="66650" y="204750"/>
            <a:ext cx="9077378" cy="4938900"/>
            <a:chOff x="104750" y="204750"/>
            <a:chExt cx="9077378" cy="4938900"/>
          </a:xfrm>
        </p:grpSpPr>
        <p:grpSp>
          <p:nvGrpSpPr>
            <p:cNvPr id="61" name="Google Shape;61;p9"/>
            <p:cNvGrpSpPr/>
            <p:nvPr/>
          </p:nvGrpSpPr>
          <p:grpSpPr>
            <a:xfrm>
              <a:off x="104750" y="206700"/>
              <a:ext cx="9077378" cy="342900"/>
              <a:chOff x="-25" y="0"/>
              <a:chExt cx="9182983" cy="342900"/>
            </a:xfrm>
          </p:grpSpPr>
          <p:sp>
            <p:nvSpPr>
              <p:cNvPr id="62" name="Google Shape;62;p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215975" y="111150"/>
                <a:ext cx="642950" cy="120600"/>
                <a:chOff x="215975" y="152625"/>
                <a:chExt cx="642950" cy="120600"/>
              </a:xfrm>
            </p:grpSpPr>
            <p:sp>
              <p:nvSpPr>
                <p:cNvPr id="64" name="Google Shape;64;p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7" name="Google Shape;67;p9"/>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4139225" y="3145613"/>
            <a:ext cx="4290900" cy="11733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 name="Google Shape;127;p17"/>
          <p:cNvSpPr txBox="1">
            <a:spLocks noGrp="1"/>
          </p:cNvSpPr>
          <p:nvPr>
            <p:ph type="title" idx="2"/>
          </p:nvPr>
        </p:nvSpPr>
        <p:spPr>
          <a:xfrm>
            <a:off x="176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8" name="Google Shape;128;p17"/>
          <p:cNvSpPr txBox="1">
            <a:spLocks noGrp="1"/>
          </p:cNvSpPr>
          <p:nvPr>
            <p:ph type="subTitle" idx="1"/>
          </p:nvPr>
        </p:nvSpPr>
        <p:spPr>
          <a:xfrm>
            <a:off x="176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29" name="Google Shape;129;p17"/>
          <p:cNvSpPr txBox="1">
            <a:spLocks noGrp="1"/>
          </p:cNvSpPr>
          <p:nvPr>
            <p:ph type="title" idx="3"/>
          </p:nvPr>
        </p:nvSpPr>
        <p:spPr>
          <a:xfrm>
            <a:off x="176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0" name="Google Shape;130;p17"/>
          <p:cNvSpPr txBox="1">
            <a:spLocks noGrp="1"/>
          </p:cNvSpPr>
          <p:nvPr>
            <p:ph type="subTitle" idx="4"/>
          </p:nvPr>
        </p:nvSpPr>
        <p:spPr>
          <a:xfrm>
            <a:off x="176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1" name="Google Shape;131;p17"/>
          <p:cNvSpPr txBox="1">
            <a:spLocks noGrp="1"/>
          </p:cNvSpPr>
          <p:nvPr>
            <p:ph type="title" idx="5"/>
          </p:nvPr>
        </p:nvSpPr>
        <p:spPr>
          <a:xfrm>
            <a:off x="587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2" name="Google Shape;132;p17"/>
          <p:cNvSpPr txBox="1">
            <a:spLocks noGrp="1"/>
          </p:cNvSpPr>
          <p:nvPr>
            <p:ph type="subTitle" idx="6"/>
          </p:nvPr>
        </p:nvSpPr>
        <p:spPr>
          <a:xfrm>
            <a:off x="587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3" name="Google Shape;133;p17"/>
          <p:cNvSpPr txBox="1">
            <a:spLocks noGrp="1"/>
          </p:cNvSpPr>
          <p:nvPr>
            <p:ph type="title" idx="7"/>
          </p:nvPr>
        </p:nvSpPr>
        <p:spPr>
          <a:xfrm>
            <a:off x="587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4" name="Google Shape;134;p17"/>
          <p:cNvSpPr txBox="1">
            <a:spLocks noGrp="1"/>
          </p:cNvSpPr>
          <p:nvPr>
            <p:ph type="subTitle" idx="8"/>
          </p:nvPr>
        </p:nvSpPr>
        <p:spPr>
          <a:xfrm>
            <a:off x="587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35" name="Google Shape;135;p17"/>
          <p:cNvGrpSpPr/>
          <p:nvPr/>
        </p:nvGrpSpPr>
        <p:grpSpPr>
          <a:xfrm>
            <a:off x="-25" y="0"/>
            <a:ext cx="9144020" cy="342900"/>
            <a:chOff x="-25" y="0"/>
            <a:chExt cx="9144020" cy="342900"/>
          </a:xfrm>
        </p:grpSpPr>
        <p:sp>
          <p:nvSpPr>
            <p:cNvPr id="136" name="Google Shape;136;p17"/>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7"/>
            <p:cNvGrpSpPr/>
            <p:nvPr/>
          </p:nvGrpSpPr>
          <p:grpSpPr>
            <a:xfrm>
              <a:off x="215975" y="111150"/>
              <a:ext cx="642950" cy="120600"/>
              <a:chOff x="215975" y="152625"/>
              <a:chExt cx="642950" cy="120600"/>
            </a:xfrm>
          </p:grpSpPr>
          <p:sp>
            <p:nvSpPr>
              <p:cNvPr id="138" name="Google Shape;138;p17"/>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3_1_1_1">
    <p:spTree>
      <p:nvGrpSpPr>
        <p:cNvPr id="1" name="Shape 239"/>
        <p:cNvGrpSpPr/>
        <p:nvPr/>
      </p:nvGrpSpPr>
      <p:grpSpPr>
        <a:xfrm>
          <a:off x="0" y="0"/>
          <a:ext cx="0" cy="0"/>
          <a:chOff x="0" y="0"/>
          <a:chExt cx="0" cy="0"/>
        </a:xfrm>
      </p:grpSpPr>
      <p:sp>
        <p:nvSpPr>
          <p:cNvPr id="240" name="Google Shape;240;p26"/>
          <p:cNvSpPr txBox="1">
            <a:spLocks noGrp="1"/>
          </p:cNvSpPr>
          <p:nvPr>
            <p:ph type="title"/>
          </p:nvPr>
        </p:nvSpPr>
        <p:spPr>
          <a:xfrm>
            <a:off x="714300" y="2054525"/>
            <a:ext cx="3422400" cy="848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41" name="Google Shape;241;p26"/>
          <p:cNvSpPr txBox="1">
            <a:spLocks noGrp="1"/>
          </p:cNvSpPr>
          <p:nvPr>
            <p:ph type="subTitle" idx="1"/>
          </p:nvPr>
        </p:nvSpPr>
        <p:spPr>
          <a:xfrm>
            <a:off x="723225" y="3024275"/>
            <a:ext cx="2896200" cy="103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242" name="Google Shape;242;p26"/>
          <p:cNvGrpSpPr/>
          <p:nvPr/>
        </p:nvGrpSpPr>
        <p:grpSpPr>
          <a:xfrm>
            <a:off x="-25" y="0"/>
            <a:ext cx="9144020" cy="342900"/>
            <a:chOff x="-25" y="0"/>
            <a:chExt cx="9144020" cy="342900"/>
          </a:xfrm>
        </p:grpSpPr>
        <p:sp>
          <p:nvSpPr>
            <p:cNvPr id="243" name="Google Shape;243;p2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26"/>
            <p:cNvGrpSpPr/>
            <p:nvPr/>
          </p:nvGrpSpPr>
          <p:grpSpPr>
            <a:xfrm>
              <a:off x="215975" y="111150"/>
              <a:ext cx="642950" cy="120600"/>
              <a:chOff x="215975" y="152625"/>
              <a:chExt cx="642950" cy="120600"/>
            </a:xfrm>
          </p:grpSpPr>
          <p:sp>
            <p:nvSpPr>
              <p:cNvPr id="245" name="Google Shape;245;p26"/>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 name="Google Shape;248;p26"/>
          <p:cNvGrpSpPr/>
          <p:nvPr/>
        </p:nvGrpSpPr>
        <p:grpSpPr>
          <a:xfrm>
            <a:off x="66650" y="204750"/>
            <a:ext cx="9077378" cy="4938900"/>
            <a:chOff x="104750" y="204750"/>
            <a:chExt cx="9077378" cy="4938900"/>
          </a:xfrm>
        </p:grpSpPr>
        <p:grpSp>
          <p:nvGrpSpPr>
            <p:cNvPr id="249" name="Google Shape;249;p26"/>
            <p:cNvGrpSpPr/>
            <p:nvPr/>
          </p:nvGrpSpPr>
          <p:grpSpPr>
            <a:xfrm>
              <a:off x="104750" y="206700"/>
              <a:ext cx="9077378" cy="342900"/>
              <a:chOff x="-25" y="0"/>
              <a:chExt cx="9182983" cy="342900"/>
            </a:xfrm>
          </p:grpSpPr>
          <p:sp>
            <p:nvSpPr>
              <p:cNvPr id="250" name="Google Shape;250;p26"/>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26"/>
              <p:cNvGrpSpPr/>
              <p:nvPr/>
            </p:nvGrpSpPr>
            <p:grpSpPr>
              <a:xfrm>
                <a:off x="215975" y="111150"/>
                <a:ext cx="642950" cy="120600"/>
                <a:chOff x="215975" y="152625"/>
                <a:chExt cx="642950" cy="120600"/>
              </a:xfrm>
            </p:grpSpPr>
            <p:sp>
              <p:nvSpPr>
                <p:cNvPr id="252" name="Google Shape;252;p2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55" name="Google Shape;255;p26"/>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288"/>
        <p:cNvGrpSpPr/>
        <p:nvPr/>
      </p:nvGrpSpPr>
      <p:grpSpPr>
        <a:xfrm>
          <a:off x="0" y="0"/>
          <a:ext cx="0" cy="0"/>
          <a:chOff x="0" y="0"/>
          <a:chExt cx="0" cy="0"/>
        </a:xfrm>
      </p:grpSpPr>
      <p:grpSp>
        <p:nvGrpSpPr>
          <p:cNvPr id="289" name="Google Shape;289;p30"/>
          <p:cNvGrpSpPr/>
          <p:nvPr/>
        </p:nvGrpSpPr>
        <p:grpSpPr>
          <a:xfrm>
            <a:off x="-25" y="0"/>
            <a:ext cx="9144020" cy="342900"/>
            <a:chOff x="-25" y="0"/>
            <a:chExt cx="9144020" cy="342900"/>
          </a:xfrm>
        </p:grpSpPr>
        <p:sp>
          <p:nvSpPr>
            <p:cNvPr id="290" name="Google Shape;290;p3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30"/>
            <p:cNvGrpSpPr/>
            <p:nvPr/>
          </p:nvGrpSpPr>
          <p:grpSpPr>
            <a:xfrm>
              <a:off x="215975" y="111150"/>
              <a:ext cx="642950" cy="120600"/>
              <a:chOff x="215975" y="152625"/>
              <a:chExt cx="642950" cy="120600"/>
            </a:xfrm>
          </p:grpSpPr>
          <p:sp>
            <p:nvSpPr>
              <p:cNvPr id="292" name="Google Shape;292;p3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30"/>
          <p:cNvGrpSpPr/>
          <p:nvPr/>
        </p:nvGrpSpPr>
        <p:grpSpPr>
          <a:xfrm>
            <a:off x="66650" y="204750"/>
            <a:ext cx="9077378" cy="4938900"/>
            <a:chOff x="104750" y="204750"/>
            <a:chExt cx="9077378" cy="4938900"/>
          </a:xfrm>
        </p:grpSpPr>
        <p:grpSp>
          <p:nvGrpSpPr>
            <p:cNvPr id="296" name="Google Shape;296;p30"/>
            <p:cNvGrpSpPr/>
            <p:nvPr/>
          </p:nvGrpSpPr>
          <p:grpSpPr>
            <a:xfrm>
              <a:off x="104750" y="206700"/>
              <a:ext cx="9077378" cy="342900"/>
              <a:chOff x="-25" y="0"/>
              <a:chExt cx="9182983" cy="342900"/>
            </a:xfrm>
          </p:grpSpPr>
          <p:sp>
            <p:nvSpPr>
              <p:cNvPr id="297" name="Google Shape;297;p3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02" name="Google Shape;302;p30"/>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grpSp>
        <p:nvGrpSpPr>
          <p:cNvPr id="303" name="Google Shape;303;p30"/>
          <p:cNvGrpSpPr/>
          <p:nvPr/>
        </p:nvGrpSpPr>
        <p:grpSpPr>
          <a:xfrm>
            <a:off x="157050" y="405675"/>
            <a:ext cx="8986935" cy="4747800"/>
            <a:chOff x="104746" y="204750"/>
            <a:chExt cx="8986935" cy="4747800"/>
          </a:xfrm>
        </p:grpSpPr>
        <p:grpSp>
          <p:nvGrpSpPr>
            <p:cNvPr id="304" name="Google Shape;304;p30"/>
            <p:cNvGrpSpPr/>
            <p:nvPr/>
          </p:nvGrpSpPr>
          <p:grpSpPr>
            <a:xfrm>
              <a:off x="104746" y="206700"/>
              <a:ext cx="8986935" cy="342900"/>
              <a:chOff x="-29" y="0"/>
              <a:chExt cx="9091487" cy="342900"/>
            </a:xfrm>
          </p:grpSpPr>
          <p:sp>
            <p:nvSpPr>
              <p:cNvPr id="305" name="Google Shape;305;p30"/>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0"/>
              <p:cNvGrpSpPr/>
              <p:nvPr/>
            </p:nvGrpSpPr>
            <p:grpSpPr>
              <a:xfrm>
                <a:off x="215975" y="111150"/>
                <a:ext cx="642950" cy="120600"/>
                <a:chOff x="215975" y="152625"/>
                <a:chExt cx="642950" cy="120600"/>
              </a:xfrm>
            </p:grpSpPr>
            <p:sp>
              <p:nvSpPr>
                <p:cNvPr id="307" name="Google Shape;307;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10" name="Google Shape;310;p30"/>
            <p:cNvCxnSpPr/>
            <p:nvPr/>
          </p:nvCxnSpPr>
          <p:spPr>
            <a:xfrm>
              <a:off x="104775" y="204750"/>
              <a:ext cx="0" cy="47478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6" r:id="rId4"/>
    <p:sldLayoutId id="2147483663" r:id="rId5"/>
    <p:sldLayoutId id="2147483672" r:id="rId6"/>
    <p:sldLayoutId id="2147483676" r:id="rId7"/>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grpSp>
        <p:nvGrpSpPr>
          <p:cNvPr id="325" name="Google Shape;325;p36"/>
          <p:cNvGrpSpPr/>
          <p:nvPr/>
        </p:nvGrpSpPr>
        <p:grpSpPr>
          <a:xfrm>
            <a:off x="4779341" y="873441"/>
            <a:ext cx="4509041" cy="3554532"/>
            <a:chOff x="4398025" y="622868"/>
            <a:chExt cx="4671130" cy="3682308"/>
          </a:xfrm>
        </p:grpSpPr>
        <p:sp>
          <p:nvSpPr>
            <p:cNvPr id="326" name="Google Shape;326;p36"/>
            <p:cNvSpPr/>
            <p:nvPr/>
          </p:nvSpPr>
          <p:spPr>
            <a:xfrm>
              <a:off x="7506382" y="781174"/>
              <a:ext cx="689050" cy="684983"/>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p:nvPr/>
          </p:nvSpPr>
          <p:spPr>
            <a:xfrm>
              <a:off x="4613946" y="697900"/>
              <a:ext cx="4028811" cy="3329952"/>
            </a:xfrm>
            <a:custGeom>
              <a:avLst/>
              <a:gdLst/>
              <a:ahLst/>
              <a:cxnLst/>
              <a:rect l="l" t="t" r="r" b="b"/>
              <a:pathLst>
                <a:path w="42729" h="35317" extrusionOk="0">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6"/>
            <p:cNvSpPr/>
            <p:nvPr/>
          </p:nvSpPr>
          <p:spPr>
            <a:xfrm>
              <a:off x="4476284" y="4168083"/>
              <a:ext cx="4228512" cy="91836"/>
            </a:xfrm>
            <a:custGeom>
              <a:avLst/>
              <a:gdLst/>
              <a:ahLst/>
              <a:cxnLst/>
              <a:rect l="l" t="t" r="r" b="b"/>
              <a:pathLst>
                <a:path w="44847" h="974" extrusionOk="0">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6"/>
            <p:cNvSpPr/>
            <p:nvPr/>
          </p:nvSpPr>
          <p:spPr>
            <a:xfrm>
              <a:off x="4476284" y="4168083"/>
              <a:ext cx="1848506" cy="94570"/>
            </a:xfrm>
            <a:custGeom>
              <a:avLst/>
              <a:gdLst/>
              <a:ahLst/>
              <a:cxnLst/>
              <a:rect l="l" t="t" r="r" b="b"/>
              <a:pathLst>
                <a:path w="19605" h="1003" extrusionOk="0">
                  <a:moveTo>
                    <a:pt x="659" y="1"/>
                  </a:moveTo>
                  <a:cubicBezTo>
                    <a:pt x="1" y="1"/>
                    <a:pt x="1" y="1003"/>
                    <a:pt x="659" y="1003"/>
                  </a:cubicBezTo>
                  <a:lnTo>
                    <a:pt x="19605" y="1003"/>
                  </a:lnTo>
                  <a:lnTo>
                    <a:pt x="19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6"/>
            <p:cNvSpPr/>
            <p:nvPr/>
          </p:nvSpPr>
          <p:spPr>
            <a:xfrm>
              <a:off x="6222224" y="4120939"/>
              <a:ext cx="202435" cy="184238"/>
            </a:xfrm>
            <a:custGeom>
              <a:avLst/>
              <a:gdLst/>
              <a:ahLst/>
              <a:cxnLst/>
              <a:rect l="l" t="t" r="r" b="b"/>
              <a:pathLst>
                <a:path w="2147" h="1954" extrusionOk="0">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6"/>
            <p:cNvSpPr/>
            <p:nvPr/>
          </p:nvSpPr>
          <p:spPr>
            <a:xfrm>
              <a:off x="7638907" y="2002377"/>
              <a:ext cx="1430247" cy="2025484"/>
            </a:xfrm>
            <a:custGeom>
              <a:avLst/>
              <a:gdLst/>
              <a:ahLst/>
              <a:cxnLst/>
              <a:rect l="l" t="t" r="r" b="b"/>
              <a:pathLst>
                <a:path w="15169" h="21482" extrusionOk="0">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6"/>
            <p:cNvSpPr/>
            <p:nvPr/>
          </p:nvSpPr>
          <p:spPr>
            <a:xfrm>
              <a:off x="5266893" y="1680100"/>
              <a:ext cx="2860494" cy="1856615"/>
            </a:xfrm>
            <a:custGeom>
              <a:avLst/>
              <a:gdLst/>
              <a:ahLst/>
              <a:cxnLst/>
              <a:rect l="l" t="t" r="r" b="b"/>
              <a:pathLst>
                <a:path w="30338" h="19691" extrusionOk="0">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6"/>
            <p:cNvSpPr/>
            <p:nvPr/>
          </p:nvSpPr>
          <p:spPr>
            <a:xfrm>
              <a:off x="5391071" y="1788060"/>
              <a:ext cx="2614875" cy="1495023"/>
            </a:xfrm>
            <a:custGeom>
              <a:avLst/>
              <a:gdLst/>
              <a:ahLst/>
              <a:cxnLst/>
              <a:rect l="l" t="t" r="r" b="b"/>
              <a:pathLst>
                <a:path w="27733" h="15856" extrusionOk="0">
                  <a:moveTo>
                    <a:pt x="0" y="1"/>
                  </a:moveTo>
                  <a:lnTo>
                    <a:pt x="0" y="15856"/>
                  </a:lnTo>
                  <a:lnTo>
                    <a:pt x="27732" y="15856"/>
                  </a:lnTo>
                  <a:lnTo>
                    <a:pt x="27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6"/>
            <p:cNvSpPr/>
            <p:nvPr/>
          </p:nvSpPr>
          <p:spPr>
            <a:xfrm>
              <a:off x="6176305" y="3536635"/>
              <a:ext cx="1041688" cy="302380"/>
            </a:xfrm>
            <a:custGeom>
              <a:avLst/>
              <a:gdLst/>
              <a:ahLst/>
              <a:cxnLst/>
              <a:rect l="l" t="t" r="r" b="b"/>
              <a:pathLst>
                <a:path w="11048" h="3207" extrusionOk="0">
                  <a:moveTo>
                    <a:pt x="1" y="1"/>
                  </a:moveTo>
                  <a:lnTo>
                    <a:pt x="1" y="3206"/>
                  </a:lnTo>
                  <a:lnTo>
                    <a:pt x="11048" y="3206"/>
                  </a:lnTo>
                  <a:lnTo>
                    <a:pt x="11048" y="1"/>
                  </a:lnTo>
                  <a:close/>
                </a:path>
              </a:pathLst>
            </a:custGeom>
            <a:solidFill>
              <a:srgbClr val="E3E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5879485" y="3817331"/>
              <a:ext cx="1635322" cy="210544"/>
            </a:xfrm>
            <a:custGeom>
              <a:avLst/>
              <a:gdLst/>
              <a:ahLst/>
              <a:cxnLst/>
              <a:rect l="l" t="t" r="r" b="b"/>
              <a:pathLst>
                <a:path w="17344" h="2233" extrusionOk="0">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5987445" y="3479967"/>
              <a:ext cx="1432981" cy="110788"/>
            </a:xfrm>
            <a:custGeom>
              <a:avLst/>
              <a:gdLst/>
              <a:ahLst/>
              <a:cxnLst/>
              <a:rect l="l" t="t" r="r" b="b"/>
              <a:pathLst>
                <a:path w="15198" h="1175" extrusionOk="0">
                  <a:moveTo>
                    <a:pt x="716" y="1"/>
                  </a:moveTo>
                  <a:cubicBezTo>
                    <a:pt x="0" y="58"/>
                    <a:pt x="0" y="1117"/>
                    <a:pt x="716" y="1174"/>
                  </a:cubicBezTo>
                  <a:lnTo>
                    <a:pt x="14482" y="1174"/>
                  </a:lnTo>
                  <a:cubicBezTo>
                    <a:pt x="15197" y="1117"/>
                    <a:pt x="15197" y="58"/>
                    <a:pt x="14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5007883" y="3652703"/>
              <a:ext cx="688204" cy="375170"/>
            </a:xfrm>
            <a:custGeom>
              <a:avLst/>
              <a:gdLst/>
              <a:ahLst/>
              <a:cxnLst/>
              <a:rect l="l" t="t" r="r" b="b"/>
              <a:pathLst>
                <a:path w="7299" h="3979" extrusionOk="0">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p:nvPr/>
          </p:nvSpPr>
          <p:spPr>
            <a:xfrm>
              <a:off x="4940466" y="3091217"/>
              <a:ext cx="831144" cy="561576"/>
            </a:xfrm>
            <a:custGeom>
              <a:avLst/>
              <a:gdLst/>
              <a:ahLst/>
              <a:cxnLst/>
              <a:rect l="l" t="t" r="r" b="b"/>
              <a:pathLst>
                <a:path w="8815" h="5956" extrusionOk="0">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6"/>
            <p:cNvSpPr/>
            <p:nvPr/>
          </p:nvSpPr>
          <p:spPr>
            <a:xfrm>
              <a:off x="4398025" y="3999590"/>
              <a:ext cx="4368906" cy="57704"/>
            </a:xfrm>
            <a:custGeom>
              <a:avLst/>
              <a:gdLst/>
              <a:ahLst/>
              <a:cxnLst/>
              <a:rect l="l" t="t" r="r" b="b"/>
              <a:pathLst>
                <a:path w="46336" h="612" extrusionOk="0">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6"/>
            <p:cNvGrpSpPr/>
            <p:nvPr/>
          </p:nvGrpSpPr>
          <p:grpSpPr>
            <a:xfrm>
              <a:off x="5887555" y="1894040"/>
              <a:ext cx="1635387" cy="1330888"/>
              <a:chOff x="2357113" y="709250"/>
              <a:chExt cx="2171252" cy="1766978"/>
            </a:xfrm>
          </p:grpSpPr>
          <p:sp>
            <p:nvSpPr>
              <p:cNvPr id="341" name="Google Shape;341;p36"/>
              <p:cNvSpPr/>
              <p:nvPr/>
            </p:nvSpPr>
            <p:spPr>
              <a:xfrm>
                <a:off x="3734270" y="747515"/>
                <a:ext cx="491253" cy="292716"/>
              </a:xfrm>
              <a:custGeom>
                <a:avLst/>
                <a:gdLst/>
                <a:ahLst/>
                <a:cxnLst/>
                <a:rect l="l" t="t" r="r" b="b"/>
                <a:pathLst>
                  <a:path w="11246" h="6701" extrusionOk="0">
                    <a:moveTo>
                      <a:pt x="7977" y="2830"/>
                    </a:moveTo>
                    <a:cubicBezTo>
                      <a:pt x="9146" y="3597"/>
                      <a:pt x="10917" y="4272"/>
                      <a:pt x="11190" y="5787"/>
                    </a:cubicBezTo>
                    <a:cubicBezTo>
                      <a:pt x="11245" y="6079"/>
                      <a:pt x="11209" y="6390"/>
                      <a:pt x="11117" y="6700"/>
                    </a:cubicBezTo>
                    <a:cubicBezTo>
                      <a:pt x="7485" y="4875"/>
                      <a:pt x="3706" y="3159"/>
                      <a:pt x="0" y="1406"/>
                    </a:cubicBezTo>
                    <a:cubicBezTo>
                      <a:pt x="164" y="968"/>
                      <a:pt x="511" y="639"/>
                      <a:pt x="931" y="493"/>
                    </a:cubicBezTo>
                    <a:cubicBezTo>
                      <a:pt x="2209" y="0"/>
                      <a:pt x="3907" y="968"/>
                      <a:pt x="4911" y="1333"/>
                    </a:cubicBezTo>
                    <a:cubicBezTo>
                      <a:pt x="5257" y="767"/>
                      <a:pt x="5714" y="329"/>
                      <a:pt x="6499" y="329"/>
                    </a:cubicBezTo>
                    <a:cubicBezTo>
                      <a:pt x="7722" y="366"/>
                      <a:pt x="8525" y="1570"/>
                      <a:pt x="7977" y="28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a:off x="3960717" y="796963"/>
                <a:ext cx="124451" cy="106891"/>
              </a:xfrm>
              <a:custGeom>
                <a:avLst/>
                <a:gdLst/>
                <a:ahLst/>
                <a:cxnLst/>
                <a:rect l="l" t="t" r="r" b="b"/>
                <a:pathLst>
                  <a:path w="2849" h="2447" extrusionOk="0">
                    <a:moveTo>
                      <a:pt x="1516" y="19"/>
                    </a:moveTo>
                    <a:cubicBezTo>
                      <a:pt x="2848" y="55"/>
                      <a:pt x="2319" y="2446"/>
                      <a:pt x="1004" y="1935"/>
                    </a:cubicBezTo>
                    <a:cubicBezTo>
                      <a:pt x="0" y="1552"/>
                      <a:pt x="585" y="0"/>
                      <a:pt x="151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a:off x="3015791" y="723578"/>
                <a:ext cx="1337296" cy="1547059"/>
              </a:xfrm>
              <a:custGeom>
                <a:avLst/>
                <a:gdLst/>
                <a:ahLst/>
                <a:cxnLst/>
                <a:rect l="l" t="t" r="r" b="b"/>
                <a:pathLst>
                  <a:path w="30614" h="35416" extrusionOk="0">
                    <a:moveTo>
                      <a:pt x="9274" y="4948"/>
                    </a:moveTo>
                    <a:cubicBezTo>
                      <a:pt x="9456" y="4473"/>
                      <a:pt x="9767" y="3761"/>
                      <a:pt x="10095" y="3068"/>
                    </a:cubicBezTo>
                    <a:cubicBezTo>
                      <a:pt x="10771" y="1644"/>
                      <a:pt x="11337" y="1"/>
                      <a:pt x="12614" y="56"/>
                    </a:cubicBezTo>
                    <a:cubicBezTo>
                      <a:pt x="13235" y="92"/>
                      <a:pt x="14075" y="402"/>
                      <a:pt x="14896" y="731"/>
                    </a:cubicBezTo>
                    <a:cubicBezTo>
                      <a:pt x="15718" y="1041"/>
                      <a:pt x="16466" y="1461"/>
                      <a:pt x="17215" y="1808"/>
                    </a:cubicBezTo>
                    <a:cubicBezTo>
                      <a:pt x="20482" y="3378"/>
                      <a:pt x="22837" y="4820"/>
                      <a:pt x="26233" y="6317"/>
                    </a:cubicBezTo>
                    <a:cubicBezTo>
                      <a:pt x="26981" y="6646"/>
                      <a:pt x="27748" y="7047"/>
                      <a:pt x="28478" y="7431"/>
                    </a:cubicBezTo>
                    <a:cubicBezTo>
                      <a:pt x="29482" y="7978"/>
                      <a:pt x="30559" y="8471"/>
                      <a:pt x="30596" y="9347"/>
                    </a:cubicBezTo>
                    <a:cubicBezTo>
                      <a:pt x="30614" y="9767"/>
                      <a:pt x="30267" y="10333"/>
                      <a:pt x="30048" y="10917"/>
                    </a:cubicBezTo>
                    <a:cubicBezTo>
                      <a:pt x="29811" y="11501"/>
                      <a:pt x="29500" y="12031"/>
                      <a:pt x="29281" y="12506"/>
                    </a:cubicBezTo>
                    <a:cubicBezTo>
                      <a:pt x="28734" y="13637"/>
                      <a:pt x="28223" y="14678"/>
                      <a:pt x="27766" y="15645"/>
                    </a:cubicBezTo>
                    <a:cubicBezTo>
                      <a:pt x="26653" y="17964"/>
                      <a:pt x="25813" y="19990"/>
                      <a:pt x="24845" y="22199"/>
                    </a:cubicBezTo>
                    <a:cubicBezTo>
                      <a:pt x="23933" y="24298"/>
                      <a:pt x="23056" y="26562"/>
                      <a:pt x="22016" y="28771"/>
                    </a:cubicBezTo>
                    <a:cubicBezTo>
                      <a:pt x="21121" y="30651"/>
                      <a:pt x="20263" y="33353"/>
                      <a:pt x="18876" y="34503"/>
                    </a:cubicBezTo>
                    <a:cubicBezTo>
                      <a:pt x="17762" y="35416"/>
                      <a:pt x="16247" y="34850"/>
                      <a:pt x="14458" y="34138"/>
                    </a:cubicBezTo>
                    <a:cubicBezTo>
                      <a:pt x="10935" y="32732"/>
                      <a:pt x="7886" y="31016"/>
                      <a:pt x="4637" y="29483"/>
                    </a:cubicBezTo>
                    <a:cubicBezTo>
                      <a:pt x="3870" y="29118"/>
                      <a:pt x="2958" y="28734"/>
                      <a:pt x="2154" y="28333"/>
                    </a:cubicBezTo>
                    <a:cubicBezTo>
                      <a:pt x="1223" y="27876"/>
                      <a:pt x="329" y="27347"/>
                      <a:pt x="164" y="26781"/>
                    </a:cubicBezTo>
                    <a:cubicBezTo>
                      <a:pt x="0" y="26233"/>
                      <a:pt x="457" y="25138"/>
                      <a:pt x="876" y="24207"/>
                    </a:cubicBezTo>
                    <a:cubicBezTo>
                      <a:pt x="1296" y="23221"/>
                      <a:pt x="1753" y="22308"/>
                      <a:pt x="2136" y="21487"/>
                    </a:cubicBezTo>
                    <a:cubicBezTo>
                      <a:pt x="4637" y="16138"/>
                      <a:pt x="6882" y="10406"/>
                      <a:pt x="9256" y="5003"/>
                    </a:cubicBezTo>
                    <a:cubicBezTo>
                      <a:pt x="9256" y="4984"/>
                      <a:pt x="9274" y="4966"/>
                      <a:pt x="9274" y="49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a:off x="3142556" y="1637446"/>
                <a:ext cx="52681" cy="77362"/>
              </a:xfrm>
              <a:custGeom>
                <a:avLst/>
                <a:gdLst/>
                <a:ahLst/>
                <a:cxnLst/>
                <a:rect l="l" t="t" r="r" b="b"/>
                <a:pathLst>
                  <a:path w="1206" h="1771" extrusionOk="0">
                    <a:moveTo>
                      <a:pt x="1206" y="128"/>
                    </a:moveTo>
                    <a:cubicBezTo>
                      <a:pt x="1206" y="420"/>
                      <a:pt x="950" y="876"/>
                      <a:pt x="658" y="1296"/>
                    </a:cubicBezTo>
                    <a:cubicBezTo>
                      <a:pt x="548" y="1479"/>
                      <a:pt x="348" y="1771"/>
                      <a:pt x="165" y="1680"/>
                    </a:cubicBezTo>
                    <a:cubicBezTo>
                      <a:pt x="1" y="1588"/>
                      <a:pt x="129" y="1205"/>
                      <a:pt x="202" y="1077"/>
                    </a:cubicBezTo>
                    <a:cubicBezTo>
                      <a:pt x="384" y="676"/>
                      <a:pt x="640" y="310"/>
                      <a:pt x="968" y="18"/>
                    </a:cubicBezTo>
                    <a:cubicBezTo>
                      <a:pt x="1060" y="0"/>
                      <a:pt x="1151" y="55"/>
                      <a:pt x="1206" y="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a:off x="3168896" y="1703624"/>
                <a:ext cx="42285" cy="50279"/>
              </a:xfrm>
              <a:custGeom>
                <a:avLst/>
                <a:gdLst/>
                <a:ahLst/>
                <a:cxnLst/>
                <a:rect l="l" t="t" r="r" b="b"/>
                <a:pathLst>
                  <a:path w="968" h="1151" extrusionOk="0">
                    <a:moveTo>
                      <a:pt x="493" y="37"/>
                    </a:moveTo>
                    <a:cubicBezTo>
                      <a:pt x="968" y="165"/>
                      <a:pt x="493" y="1150"/>
                      <a:pt x="146" y="931"/>
                    </a:cubicBezTo>
                    <a:cubicBezTo>
                      <a:pt x="0" y="822"/>
                      <a:pt x="55" y="274"/>
                      <a:pt x="237" y="92"/>
                    </a:cubicBezTo>
                    <a:cubicBezTo>
                      <a:pt x="311" y="19"/>
                      <a:pt x="402" y="0"/>
                      <a:pt x="49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a:off x="3103504" y="1804092"/>
                <a:ext cx="27127" cy="50279"/>
              </a:xfrm>
              <a:custGeom>
                <a:avLst/>
                <a:gdLst/>
                <a:ahLst/>
                <a:cxnLst/>
                <a:rect l="l" t="t" r="r" b="b"/>
                <a:pathLst>
                  <a:path w="621" h="1151" extrusionOk="0">
                    <a:moveTo>
                      <a:pt x="384" y="37"/>
                    </a:moveTo>
                    <a:cubicBezTo>
                      <a:pt x="566" y="73"/>
                      <a:pt x="621" y="329"/>
                      <a:pt x="566" y="566"/>
                    </a:cubicBezTo>
                    <a:cubicBezTo>
                      <a:pt x="548" y="767"/>
                      <a:pt x="384" y="1150"/>
                      <a:pt x="183" y="1041"/>
                    </a:cubicBezTo>
                    <a:cubicBezTo>
                      <a:pt x="55" y="931"/>
                      <a:pt x="0" y="749"/>
                      <a:pt x="37" y="585"/>
                    </a:cubicBezTo>
                    <a:cubicBezTo>
                      <a:pt x="73" y="329"/>
                      <a:pt x="165" y="0"/>
                      <a:pt x="384"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a:off x="3179249" y="887865"/>
                <a:ext cx="1011163" cy="1217693"/>
              </a:xfrm>
              <a:custGeom>
                <a:avLst/>
                <a:gdLst/>
                <a:ahLst/>
                <a:cxnLst/>
                <a:rect l="l" t="t" r="r" b="b"/>
                <a:pathLst>
                  <a:path w="23148" h="27876" extrusionOk="0">
                    <a:moveTo>
                      <a:pt x="7485" y="3962"/>
                    </a:moveTo>
                    <a:cubicBezTo>
                      <a:pt x="7631" y="3597"/>
                      <a:pt x="7887" y="3012"/>
                      <a:pt x="8161" y="2465"/>
                    </a:cubicBezTo>
                    <a:cubicBezTo>
                      <a:pt x="8690" y="1315"/>
                      <a:pt x="9146" y="0"/>
                      <a:pt x="10096" y="0"/>
                    </a:cubicBezTo>
                    <a:cubicBezTo>
                      <a:pt x="10570" y="0"/>
                      <a:pt x="11173" y="219"/>
                      <a:pt x="11757" y="457"/>
                    </a:cubicBezTo>
                    <a:cubicBezTo>
                      <a:pt x="12359" y="676"/>
                      <a:pt x="12907" y="986"/>
                      <a:pt x="13454" y="1260"/>
                    </a:cubicBezTo>
                    <a:cubicBezTo>
                      <a:pt x="15828" y="2392"/>
                      <a:pt x="17544" y="3469"/>
                      <a:pt x="20008" y="4564"/>
                    </a:cubicBezTo>
                    <a:cubicBezTo>
                      <a:pt x="20556" y="4801"/>
                      <a:pt x="21103" y="5093"/>
                      <a:pt x="21633" y="5386"/>
                    </a:cubicBezTo>
                    <a:cubicBezTo>
                      <a:pt x="22381" y="5787"/>
                      <a:pt x="23148" y="6134"/>
                      <a:pt x="23148" y="6846"/>
                    </a:cubicBezTo>
                    <a:cubicBezTo>
                      <a:pt x="23148" y="7175"/>
                      <a:pt x="22874" y="7631"/>
                      <a:pt x="22692" y="8106"/>
                    </a:cubicBezTo>
                    <a:cubicBezTo>
                      <a:pt x="22509" y="8580"/>
                      <a:pt x="22272" y="9000"/>
                      <a:pt x="22089" y="9383"/>
                    </a:cubicBezTo>
                    <a:cubicBezTo>
                      <a:pt x="21651" y="10296"/>
                      <a:pt x="21249" y="11136"/>
                      <a:pt x="20866" y="11921"/>
                    </a:cubicBezTo>
                    <a:cubicBezTo>
                      <a:pt x="19990" y="13783"/>
                      <a:pt x="19314" y="15426"/>
                      <a:pt x="18529" y="17197"/>
                    </a:cubicBezTo>
                    <a:cubicBezTo>
                      <a:pt x="17781" y="18894"/>
                      <a:pt x="17087" y="20720"/>
                      <a:pt x="16248" y="22491"/>
                    </a:cubicBezTo>
                    <a:cubicBezTo>
                      <a:pt x="15536" y="24006"/>
                      <a:pt x="14805" y="26178"/>
                      <a:pt x="13747" y="27127"/>
                    </a:cubicBezTo>
                    <a:cubicBezTo>
                      <a:pt x="12907" y="27876"/>
                      <a:pt x="11793" y="27474"/>
                      <a:pt x="10479" y="26963"/>
                    </a:cubicBezTo>
                    <a:cubicBezTo>
                      <a:pt x="7923" y="25941"/>
                      <a:pt x="5714" y="24663"/>
                      <a:pt x="3341" y="23549"/>
                    </a:cubicBezTo>
                    <a:cubicBezTo>
                      <a:pt x="2775" y="23276"/>
                      <a:pt x="2118" y="23002"/>
                      <a:pt x="1534" y="22691"/>
                    </a:cubicBezTo>
                    <a:cubicBezTo>
                      <a:pt x="858" y="22363"/>
                      <a:pt x="201" y="21979"/>
                      <a:pt x="110" y="21541"/>
                    </a:cubicBezTo>
                    <a:cubicBezTo>
                      <a:pt x="0" y="21103"/>
                      <a:pt x="384" y="20227"/>
                      <a:pt x="712" y="19460"/>
                    </a:cubicBezTo>
                    <a:cubicBezTo>
                      <a:pt x="1041" y="18712"/>
                      <a:pt x="1406" y="17945"/>
                      <a:pt x="1716" y="17288"/>
                    </a:cubicBezTo>
                    <a:cubicBezTo>
                      <a:pt x="3725" y="12980"/>
                      <a:pt x="5550" y="8361"/>
                      <a:pt x="7467" y="3998"/>
                    </a:cubicBezTo>
                    <a:cubicBezTo>
                      <a:pt x="7467" y="3998"/>
                      <a:pt x="7485" y="3980"/>
                      <a:pt x="7485" y="39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a:off x="3597109" y="954829"/>
                <a:ext cx="116458" cy="110080"/>
              </a:xfrm>
              <a:custGeom>
                <a:avLst/>
                <a:gdLst/>
                <a:ahLst/>
                <a:cxnLst/>
                <a:rect l="l" t="t" r="r" b="b"/>
                <a:pathLst>
                  <a:path w="2666" h="2520" extrusionOk="0">
                    <a:moveTo>
                      <a:pt x="749" y="1297"/>
                    </a:moveTo>
                    <a:cubicBezTo>
                      <a:pt x="968" y="1133"/>
                      <a:pt x="1205" y="877"/>
                      <a:pt x="1461" y="658"/>
                    </a:cubicBezTo>
                    <a:cubicBezTo>
                      <a:pt x="1698" y="457"/>
                      <a:pt x="1972" y="147"/>
                      <a:pt x="2264" y="74"/>
                    </a:cubicBezTo>
                    <a:cubicBezTo>
                      <a:pt x="2410" y="19"/>
                      <a:pt x="2574" y="110"/>
                      <a:pt x="2629" y="256"/>
                    </a:cubicBezTo>
                    <a:cubicBezTo>
                      <a:pt x="2665" y="585"/>
                      <a:pt x="1972" y="1187"/>
                      <a:pt x="1826" y="1370"/>
                    </a:cubicBezTo>
                    <a:cubicBezTo>
                      <a:pt x="1552" y="1717"/>
                      <a:pt x="1260" y="2045"/>
                      <a:pt x="931" y="2337"/>
                    </a:cubicBezTo>
                    <a:cubicBezTo>
                      <a:pt x="785" y="2447"/>
                      <a:pt x="621" y="2502"/>
                      <a:pt x="457" y="2520"/>
                    </a:cubicBezTo>
                    <a:cubicBezTo>
                      <a:pt x="0" y="2465"/>
                      <a:pt x="0" y="1498"/>
                      <a:pt x="0" y="950"/>
                    </a:cubicBezTo>
                    <a:cubicBezTo>
                      <a:pt x="0" y="640"/>
                      <a:pt x="37" y="19"/>
                      <a:pt x="329" y="1"/>
                    </a:cubicBezTo>
                    <a:cubicBezTo>
                      <a:pt x="749" y="1"/>
                      <a:pt x="712" y="877"/>
                      <a:pt x="749" y="129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3444004" y="1271436"/>
                <a:ext cx="116458" cy="110080"/>
              </a:xfrm>
              <a:custGeom>
                <a:avLst/>
                <a:gdLst/>
                <a:ahLst/>
                <a:cxnLst/>
                <a:rect l="l" t="t" r="r" b="b"/>
                <a:pathLst>
                  <a:path w="2666" h="2520" extrusionOk="0">
                    <a:moveTo>
                      <a:pt x="749" y="1278"/>
                    </a:moveTo>
                    <a:cubicBezTo>
                      <a:pt x="968" y="1114"/>
                      <a:pt x="1205" y="876"/>
                      <a:pt x="1461" y="639"/>
                    </a:cubicBezTo>
                    <a:cubicBezTo>
                      <a:pt x="1698" y="456"/>
                      <a:pt x="1972" y="146"/>
                      <a:pt x="2264" y="55"/>
                    </a:cubicBezTo>
                    <a:cubicBezTo>
                      <a:pt x="2410" y="18"/>
                      <a:pt x="2574" y="110"/>
                      <a:pt x="2611" y="256"/>
                    </a:cubicBezTo>
                    <a:cubicBezTo>
                      <a:pt x="2665" y="566"/>
                      <a:pt x="1972" y="1187"/>
                      <a:pt x="1826" y="1351"/>
                    </a:cubicBezTo>
                    <a:cubicBezTo>
                      <a:pt x="1552" y="1716"/>
                      <a:pt x="1260" y="2026"/>
                      <a:pt x="931" y="2318"/>
                    </a:cubicBezTo>
                    <a:cubicBezTo>
                      <a:pt x="785" y="2428"/>
                      <a:pt x="621" y="2501"/>
                      <a:pt x="457" y="2519"/>
                    </a:cubicBezTo>
                    <a:cubicBezTo>
                      <a:pt x="0" y="2464"/>
                      <a:pt x="0" y="1497"/>
                      <a:pt x="0" y="949"/>
                    </a:cubicBezTo>
                    <a:cubicBezTo>
                      <a:pt x="0" y="639"/>
                      <a:pt x="37" y="18"/>
                      <a:pt x="329" y="0"/>
                    </a:cubicBezTo>
                    <a:cubicBezTo>
                      <a:pt x="749" y="0"/>
                      <a:pt x="712" y="876"/>
                      <a:pt x="749" y="12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3500616" y="1122306"/>
                <a:ext cx="126810" cy="106105"/>
              </a:xfrm>
              <a:custGeom>
                <a:avLst/>
                <a:gdLst/>
                <a:ahLst/>
                <a:cxnLst/>
                <a:rect l="l" t="t" r="r" b="b"/>
                <a:pathLst>
                  <a:path w="2903" h="2429" extrusionOk="0">
                    <a:moveTo>
                      <a:pt x="621" y="1406"/>
                    </a:moveTo>
                    <a:cubicBezTo>
                      <a:pt x="895" y="1223"/>
                      <a:pt x="1187" y="931"/>
                      <a:pt x="1534" y="676"/>
                    </a:cubicBezTo>
                    <a:cubicBezTo>
                      <a:pt x="1881" y="420"/>
                      <a:pt x="2209" y="128"/>
                      <a:pt x="2574" y="19"/>
                    </a:cubicBezTo>
                    <a:cubicBezTo>
                      <a:pt x="2702" y="0"/>
                      <a:pt x="2830" y="92"/>
                      <a:pt x="2866" y="219"/>
                    </a:cubicBezTo>
                    <a:cubicBezTo>
                      <a:pt x="2903" y="457"/>
                      <a:pt x="2465" y="785"/>
                      <a:pt x="2373" y="877"/>
                    </a:cubicBezTo>
                    <a:cubicBezTo>
                      <a:pt x="1990" y="1242"/>
                      <a:pt x="1570" y="1570"/>
                      <a:pt x="1150" y="1899"/>
                    </a:cubicBezTo>
                    <a:cubicBezTo>
                      <a:pt x="877" y="2100"/>
                      <a:pt x="365" y="2428"/>
                      <a:pt x="128" y="2008"/>
                    </a:cubicBezTo>
                    <a:cubicBezTo>
                      <a:pt x="0" y="1789"/>
                      <a:pt x="37" y="1260"/>
                      <a:pt x="73" y="895"/>
                    </a:cubicBezTo>
                    <a:cubicBezTo>
                      <a:pt x="110" y="548"/>
                      <a:pt x="219" y="219"/>
                      <a:pt x="457" y="292"/>
                    </a:cubicBezTo>
                    <a:cubicBezTo>
                      <a:pt x="712" y="365"/>
                      <a:pt x="603" y="1041"/>
                      <a:pt x="621"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3293258" y="1576029"/>
                <a:ext cx="126068" cy="106105"/>
              </a:xfrm>
              <a:custGeom>
                <a:avLst/>
                <a:gdLst/>
                <a:ahLst/>
                <a:cxnLst/>
                <a:rect l="l" t="t" r="r" b="b"/>
                <a:pathLst>
                  <a:path w="2886" h="2429" extrusionOk="0">
                    <a:moveTo>
                      <a:pt x="603" y="1406"/>
                    </a:moveTo>
                    <a:cubicBezTo>
                      <a:pt x="877" y="1224"/>
                      <a:pt x="1188" y="913"/>
                      <a:pt x="1516" y="676"/>
                    </a:cubicBezTo>
                    <a:cubicBezTo>
                      <a:pt x="1863" y="420"/>
                      <a:pt x="2192" y="110"/>
                      <a:pt x="2557" y="19"/>
                    </a:cubicBezTo>
                    <a:cubicBezTo>
                      <a:pt x="2684" y="0"/>
                      <a:pt x="2812" y="73"/>
                      <a:pt x="2867" y="220"/>
                    </a:cubicBezTo>
                    <a:cubicBezTo>
                      <a:pt x="2885" y="457"/>
                      <a:pt x="2465" y="785"/>
                      <a:pt x="2374" y="858"/>
                    </a:cubicBezTo>
                    <a:cubicBezTo>
                      <a:pt x="1973" y="1224"/>
                      <a:pt x="1571" y="1570"/>
                      <a:pt x="1133" y="1899"/>
                    </a:cubicBezTo>
                    <a:cubicBezTo>
                      <a:pt x="859" y="2100"/>
                      <a:pt x="366" y="2428"/>
                      <a:pt x="129" y="2009"/>
                    </a:cubicBezTo>
                    <a:cubicBezTo>
                      <a:pt x="1" y="1771"/>
                      <a:pt x="19" y="1260"/>
                      <a:pt x="74" y="895"/>
                    </a:cubicBezTo>
                    <a:cubicBezTo>
                      <a:pt x="110" y="548"/>
                      <a:pt x="202" y="220"/>
                      <a:pt x="457" y="293"/>
                    </a:cubicBezTo>
                    <a:cubicBezTo>
                      <a:pt x="713" y="384"/>
                      <a:pt x="603" y="1041"/>
                      <a:pt x="603"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3350700" y="1440484"/>
                <a:ext cx="110866" cy="104489"/>
              </a:xfrm>
              <a:custGeom>
                <a:avLst/>
                <a:gdLst/>
                <a:ahLst/>
                <a:cxnLst/>
                <a:rect l="l" t="t" r="r" b="b"/>
                <a:pathLst>
                  <a:path w="2538" h="2392" extrusionOk="0">
                    <a:moveTo>
                      <a:pt x="1716" y="0"/>
                    </a:moveTo>
                    <a:cubicBezTo>
                      <a:pt x="1534" y="0"/>
                      <a:pt x="1406" y="256"/>
                      <a:pt x="1278" y="511"/>
                    </a:cubicBezTo>
                    <a:lnTo>
                      <a:pt x="1223" y="621"/>
                    </a:lnTo>
                    <a:cubicBezTo>
                      <a:pt x="1187" y="676"/>
                      <a:pt x="1150" y="749"/>
                      <a:pt x="1114" y="822"/>
                    </a:cubicBezTo>
                    <a:lnTo>
                      <a:pt x="1041" y="785"/>
                    </a:lnTo>
                    <a:lnTo>
                      <a:pt x="895" y="730"/>
                    </a:lnTo>
                    <a:cubicBezTo>
                      <a:pt x="712" y="657"/>
                      <a:pt x="530" y="603"/>
                      <a:pt x="329" y="584"/>
                    </a:cubicBezTo>
                    <a:cubicBezTo>
                      <a:pt x="128" y="584"/>
                      <a:pt x="73" y="676"/>
                      <a:pt x="55" y="749"/>
                    </a:cubicBezTo>
                    <a:cubicBezTo>
                      <a:pt x="0" y="986"/>
                      <a:pt x="365" y="1205"/>
                      <a:pt x="840" y="1406"/>
                    </a:cubicBezTo>
                    <a:cubicBezTo>
                      <a:pt x="822" y="1461"/>
                      <a:pt x="804" y="1497"/>
                      <a:pt x="785" y="1552"/>
                    </a:cubicBezTo>
                    <a:cubicBezTo>
                      <a:pt x="658" y="1826"/>
                      <a:pt x="548" y="2118"/>
                      <a:pt x="621" y="2282"/>
                    </a:cubicBezTo>
                    <a:cubicBezTo>
                      <a:pt x="639" y="2337"/>
                      <a:pt x="694" y="2373"/>
                      <a:pt x="767" y="2392"/>
                    </a:cubicBezTo>
                    <a:lnTo>
                      <a:pt x="804" y="2392"/>
                    </a:lnTo>
                    <a:cubicBezTo>
                      <a:pt x="1023" y="2392"/>
                      <a:pt x="1242" y="2045"/>
                      <a:pt x="1461" y="1625"/>
                    </a:cubicBezTo>
                    <a:cubicBezTo>
                      <a:pt x="1607" y="1661"/>
                      <a:pt x="1753" y="1698"/>
                      <a:pt x="1881" y="1734"/>
                    </a:cubicBezTo>
                    <a:cubicBezTo>
                      <a:pt x="1972" y="1771"/>
                      <a:pt x="2081" y="1789"/>
                      <a:pt x="2191" y="1807"/>
                    </a:cubicBezTo>
                    <a:cubicBezTo>
                      <a:pt x="2392" y="1807"/>
                      <a:pt x="2465" y="1716"/>
                      <a:pt x="2501" y="1643"/>
                    </a:cubicBezTo>
                    <a:cubicBezTo>
                      <a:pt x="2538" y="1424"/>
                      <a:pt x="2246" y="1296"/>
                      <a:pt x="1972" y="1168"/>
                    </a:cubicBezTo>
                    <a:lnTo>
                      <a:pt x="1862" y="1132"/>
                    </a:lnTo>
                    <a:cubicBezTo>
                      <a:pt x="1808" y="1095"/>
                      <a:pt x="1753" y="1077"/>
                      <a:pt x="1698" y="1041"/>
                    </a:cubicBezTo>
                    <a:cubicBezTo>
                      <a:pt x="1753" y="895"/>
                      <a:pt x="1808" y="749"/>
                      <a:pt x="1844" y="621"/>
                    </a:cubicBezTo>
                    <a:cubicBezTo>
                      <a:pt x="1899" y="493"/>
                      <a:pt x="2027" y="91"/>
                      <a:pt x="1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3698364" y="1017032"/>
                <a:ext cx="429879" cy="256023"/>
              </a:xfrm>
              <a:custGeom>
                <a:avLst/>
                <a:gdLst/>
                <a:ahLst/>
                <a:cxnLst/>
                <a:rect l="l" t="t" r="r" b="b"/>
                <a:pathLst>
                  <a:path w="9841" h="5861" extrusionOk="0">
                    <a:moveTo>
                      <a:pt x="475" y="1"/>
                    </a:moveTo>
                    <a:lnTo>
                      <a:pt x="1" y="986"/>
                    </a:lnTo>
                    <a:cubicBezTo>
                      <a:pt x="201" y="1096"/>
                      <a:pt x="402" y="1187"/>
                      <a:pt x="585" y="1279"/>
                    </a:cubicBezTo>
                    <a:cubicBezTo>
                      <a:pt x="3195" y="2556"/>
                      <a:pt x="5696" y="4017"/>
                      <a:pt x="8215" y="5313"/>
                    </a:cubicBezTo>
                    <a:cubicBezTo>
                      <a:pt x="8544" y="5477"/>
                      <a:pt x="8946" y="5714"/>
                      <a:pt x="9274" y="5861"/>
                    </a:cubicBezTo>
                    <a:cubicBezTo>
                      <a:pt x="9438" y="5550"/>
                      <a:pt x="9621" y="5240"/>
                      <a:pt x="9767" y="4893"/>
                    </a:cubicBezTo>
                    <a:cubicBezTo>
                      <a:pt x="9804" y="4856"/>
                      <a:pt x="9822" y="4802"/>
                      <a:pt x="9840" y="4747"/>
                    </a:cubicBezTo>
                    <a:cubicBezTo>
                      <a:pt x="9493" y="4546"/>
                      <a:pt x="9128" y="4364"/>
                      <a:pt x="8781" y="4199"/>
                    </a:cubicBezTo>
                    <a:cubicBezTo>
                      <a:pt x="7193" y="3341"/>
                      <a:pt x="5787" y="2593"/>
                      <a:pt x="4163" y="1790"/>
                    </a:cubicBezTo>
                    <a:cubicBezTo>
                      <a:pt x="3177" y="1297"/>
                      <a:pt x="2155" y="840"/>
                      <a:pt x="1096" y="311"/>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3646513" y="1121519"/>
                <a:ext cx="427477" cy="253621"/>
              </a:xfrm>
              <a:custGeom>
                <a:avLst/>
                <a:gdLst/>
                <a:ahLst/>
                <a:cxnLst/>
                <a:rect l="l" t="t" r="r" b="b"/>
                <a:pathLst>
                  <a:path w="9786" h="5806" extrusionOk="0">
                    <a:moveTo>
                      <a:pt x="494" y="0"/>
                    </a:moveTo>
                    <a:lnTo>
                      <a:pt x="1" y="986"/>
                    </a:lnTo>
                    <a:lnTo>
                      <a:pt x="220" y="1095"/>
                    </a:lnTo>
                    <a:cubicBezTo>
                      <a:pt x="2812" y="2373"/>
                      <a:pt x="5313" y="3815"/>
                      <a:pt x="7832" y="5130"/>
                    </a:cubicBezTo>
                    <a:cubicBezTo>
                      <a:pt x="8325" y="5385"/>
                      <a:pt x="8982" y="5787"/>
                      <a:pt x="9293" y="5805"/>
                    </a:cubicBezTo>
                    <a:cubicBezTo>
                      <a:pt x="9457" y="5458"/>
                      <a:pt x="9621" y="5093"/>
                      <a:pt x="9786" y="4728"/>
                    </a:cubicBezTo>
                    <a:cubicBezTo>
                      <a:pt x="9366" y="4454"/>
                      <a:pt x="8873" y="4235"/>
                      <a:pt x="8417" y="3998"/>
                    </a:cubicBezTo>
                    <a:cubicBezTo>
                      <a:pt x="6828" y="3158"/>
                      <a:pt x="5404" y="2410"/>
                      <a:pt x="3780" y="1588"/>
                    </a:cubicBezTo>
                    <a:cubicBezTo>
                      <a:pt x="2794" y="1114"/>
                      <a:pt x="1790" y="639"/>
                      <a:pt x="713" y="110"/>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3596279" y="1223560"/>
                <a:ext cx="428263" cy="253621"/>
              </a:xfrm>
              <a:custGeom>
                <a:avLst/>
                <a:gdLst/>
                <a:ahLst/>
                <a:cxnLst/>
                <a:rect l="l" t="t" r="r" b="b"/>
                <a:pathLst>
                  <a:path w="9804" h="5806" extrusionOk="0">
                    <a:moveTo>
                      <a:pt x="494" y="1"/>
                    </a:moveTo>
                    <a:lnTo>
                      <a:pt x="1" y="968"/>
                    </a:lnTo>
                    <a:cubicBezTo>
                      <a:pt x="293" y="1114"/>
                      <a:pt x="567" y="1260"/>
                      <a:pt x="822" y="1388"/>
                    </a:cubicBezTo>
                    <a:cubicBezTo>
                      <a:pt x="3415" y="2648"/>
                      <a:pt x="5934" y="4108"/>
                      <a:pt x="8435" y="5404"/>
                    </a:cubicBezTo>
                    <a:cubicBezTo>
                      <a:pt x="8672" y="5532"/>
                      <a:pt x="8909" y="5678"/>
                      <a:pt x="9165" y="5806"/>
                    </a:cubicBezTo>
                    <a:cubicBezTo>
                      <a:pt x="9384" y="5441"/>
                      <a:pt x="9585" y="5057"/>
                      <a:pt x="9804" y="4692"/>
                    </a:cubicBezTo>
                    <a:cubicBezTo>
                      <a:pt x="9530" y="4546"/>
                      <a:pt x="9274" y="4418"/>
                      <a:pt x="9019" y="4291"/>
                    </a:cubicBezTo>
                    <a:cubicBezTo>
                      <a:pt x="7431" y="3451"/>
                      <a:pt x="6007" y="2684"/>
                      <a:pt x="4382" y="1881"/>
                    </a:cubicBezTo>
                    <a:cubicBezTo>
                      <a:pt x="3396" y="1406"/>
                      <a:pt x="2374" y="932"/>
                      <a:pt x="1315" y="402"/>
                    </a:cubicBezTo>
                    <a:cubicBezTo>
                      <a:pt x="1060" y="275"/>
                      <a:pt x="804" y="147"/>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3545259" y="1327217"/>
                <a:ext cx="420269" cy="249645"/>
              </a:xfrm>
              <a:custGeom>
                <a:avLst/>
                <a:gdLst/>
                <a:ahLst/>
                <a:cxnLst/>
                <a:rect l="l" t="t" r="r" b="b"/>
                <a:pathLst>
                  <a:path w="9621" h="5715" extrusionOk="0">
                    <a:moveTo>
                      <a:pt x="493" y="1"/>
                    </a:moveTo>
                    <a:lnTo>
                      <a:pt x="1" y="1005"/>
                    </a:lnTo>
                    <a:lnTo>
                      <a:pt x="420" y="1224"/>
                    </a:lnTo>
                    <a:cubicBezTo>
                      <a:pt x="3031" y="2484"/>
                      <a:pt x="5532" y="3944"/>
                      <a:pt x="8051" y="5240"/>
                    </a:cubicBezTo>
                    <a:cubicBezTo>
                      <a:pt x="8325" y="5386"/>
                      <a:pt x="8653" y="5587"/>
                      <a:pt x="8946" y="5715"/>
                    </a:cubicBezTo>
                    <a:lnTo>
                      <a:pt x="9621" y="4638"/>
                    </a:lnTo>
                    <a:cubicBezTo>
                      <a:pt x="9292" y="4455"/>
                      <a:pt x="8946" y="4291"/>
                      <a:pt x="8617" y="4127"/>
                    </a:cubicBezTo>
                    <a:cubicBezTo>
                      <a:pt x="7047" y="3269"/>
                      <a:pt x="5623" y="2520"/>
                      <a:pt x="3998" y="1717"/>
                    </a:cubicBezTo>
                    <a:cubicBezTo>
                      <a:pt x="3013" y="1224"/>
                      <a:pt x="1990" y="768"/>
                      <a:pt x="932" y="238"/>
                    </a:cubicBezTo>
                    <a:lnTo>
                      <a:pt x="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3499830" y="1421308"/>
                <a:ext cx="425031" cy="253664"/>
              </a:xfrm>
              <a:custGeom>
                <a:avLst/>
                <a:gdLst/>
                <a:ahLst/>
                <a:cxnLst/>
                <a:rect l="l" t="t" r="r" b="b"/>
                <a:pathLst>
                  <a:path w="9730" h="5807" extrusionOk="0">
                    <a:moveTo>
                      <a:pt x="475" y="1"/>
                    </a:moveTo>
                    <a:lnTo>
                      <a:pt x="0" y="987"/>
                    </a:lnTo>
                    <a:lnTo>
                      <a:pt x="475" y="1224"/>
                    </a:lnTo>
                    <a:cubicBezTo>
                      <a:pt x="3067" y="2502"/>
                      <a:pt x="5586" y="3944"/>
                      <a:pt x="8087" y="5258"/>
                    </a:cubicBezTo>
                    <a:cubicBezTo>
                      <a:pt x="8434" y="5423"/>
                      <a:pt x="8835" y="5660"/>
                      <a:pt x="9146" y="5806"/>
                    </a:cubicBezTo>
                    <a:cubicBezTo>
                      <a:pt x="9328" y="5477"/>
                      <a:pt x="9511" y="5167"/>
                      <a:pt x="9657" y="4839"/>
                    </a:cubicBezTo>
                    <a:cubicBezTo>
                      <a:pt x="9693" y="4784"/>
                      <a:pt x="9712" y="4729"/>
                      <a:pt x="9730" y="4674"/>
                    </a:cubicBezTo>
                    <a:cubicBezTo>
                      <a:pt x="9383" y="4492"/>
                      <a:pt x="9018" y="4309"/>
                      <a:pt x="8671" y="4127"/>
                    </a:cubicBezTo>
                    <a:cubicBezTo>
                      <a:pt x="7083" y="3287"/>
                      <a:pt x="5659" y="2538"/>
                      <a:pt x="4034" y="1717"/>
                    </a:cubicBezTo>
                    <a:cubicBezTo>
                      <a:pt x="3049" y="1242"/>
                      <a:pt x="2045" y="768"/>
                      <a:pt x="986" y="238"/>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3447979" y="1525795"/>
                <a:ext cx="422672" cy="251218"/>
              </a:xfrm>
              <a:custGeom>
                <a:avLst/>
                <a:gdLst/>
                <a:ahLst/>
                <a:cxnLst/>
                <a:rect l="l" t="t" r="r" b="b"/>
                <a:pathLst>
                  <a:path w="9676" h="5751" extrusionOk="0">
                    <a:moveTo>
                      <a:pt x="493" y="0"/>
                    </a:moveTo>
                    <a:lnTo>
                      <a:pt x="0" y="986"/>
                    </a:lnTo>
                    <a:lnTo>
                      <a:pt x="92" y="1041"/>
                    </a:lnTo>
                    <a:cubicBezTo>
                      <a:pt x="2702" y="2301"/>
                      <a:pt x="5221" y="3761"/>
                      <a:pt x="7722" y="5057"/>
                    </a:cubicBezTo>
                    <a:cubicBezTo>
                      <a:pt x="8215" y="5313"/>
                      <a:pt x="8872" y="5714"/>
                      <a:pt x="9183" y="5751"/>
                    </a:cubicBezTo>
                    <a:cubicBezTo>
                      <a:pt x="9347" y="5386"/>
                      <a:pt x="9511" y="5039"/>
                      <a:pt x="9676" y="4674"/>
                    </a:cubicBezTo>
                    <a:cubicBezTo>
                      <a:pt x="9256" y="4400"/>
                      <a:pt x="8763" y="4181"/>
                      <a:pt x="8307" y="3943"/>
                    </a:cubicBezTo>
                    <a:cubicBezTo>
                      <a:pt x="6718" y="3085"/>
                      <a:pt x="5294" y="2337"/>
                      <a:pt x="3670" y="1534"/>
                    </a:cubicBezTo>
                    <a:cubicBezTo>
                      <a:pt x="2684" y="1041"/>
                      <a:pt x="1662" y="585"/>
                      <a:pt x="603" y="55"/>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3398531" y="1627050"/>
                <a:ext cx="422672" cy="251262"/>
              </a:xfrm>
              <a:custGeom>
                <a:avLst/>
                <a:gdLst/>
                <a:ahLst/>
                <a:cxnLst/>
                <a:rect l="l" t="t" r="r" b="b"/>
                <a:pathLst>
                  <a:path w="9676" h="5752" extrusionOk="0">
                    <a:moveTo>
                      <a:pt x="475" y="1"/>
                    </a:moveTo>
                    <a:lnTo>
                      <a:pt x="1" y="987"/>
                    </a:lnTo>
                    <a:cubicBezTo>
                      <a:pt x="238" y="1114"/>
                      <a:pt x="475" y="1224"/>
                      <a:pt x="694" y="1333"/>
                    </a:cubicBezTo>
                    <a:cubicBezTo>
                      <a:pt x="3287" y="2611"/>
                      <a:pt x="5787" y="4072"/>
                      <a:pt x="8307" y="5368"/>
                    </a:cubicBezTo>
                    <a:cubicBezTo>
                      <a:pt x="8544" y="5477"/>
                      <a:pt x="8800" y="5623"/>
                      <a:pt x="9037" y="5751"/>
                    </a:cubicBezTo>
                    <a:cubicBezTo>
                      <a:pt x="9256" y="5386"/>
                      <a:pt x="9475" y="5021"/>
                      <a:pt x="9676" y="4638"/>
                    </a:cubicBezTo>
                    <a:cubicBezTo>
                      <a:pt x="9420" y="4510"/>
                      <a:pt x="9146" y="4382"/>
                      <a:pt x="8891" y="4254"/>
                    </a:cubicBezTo>
                    <a:cubicBezTo>
                      <a:pt x="7303" y="3396"/>
                      <a:pt x="5879" y="2648"/>
                      <a:pt x="4254" y="1845"/>
                    </a:cubicBezTo>
                    <a:cubicBezTo>
                      <a:pt x="3268" y="1352"/>
                      <a:pt x="2264" y="895"/>
                      <a:pt x="1187" y="366"/>
                    </a:cubicBezTo>
                    <a:cubicBezTo>
                      <a:pt x="968" y="238"/>
                      <a:pt x="731" y="129"/>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3346725" y="1731537"/>
                <a:ext cx="415464" cy="247243"/>
              </a:xfrm>
              <a:custGeom>
                <a:avLst/>
                <a:gdLst/>
                <a:ahLst/>
                <a:cxnLst/>
                <a:rect l="l" t="t" r="r" b="b"/>
                <a:pathLst>
                  <a:path w="9511" h="5660" extrusionOk="0">
                    <a:moveTo>
                      <a:pt x="493" y="0"/>
                    </a:moveTo>
                    <a:lnTo>
                      <a:pt x="0" y="1004"/>
                    </a:lnTo>
                    <a:lnTo>
                      <a:pt x="310" y="1150"/>
                    </a:lnTo>
                    <a:cubicBezTo>
                      <a:pt x="2921" y="2428"/>
                      <a:pt x="5422" y="3870"/>
                      <a:pt x="7941" y="5185"/>
                    </a:cubicBezTo>
                    <a:cubicBezTo>
                      <a:pt x="8215" y="5331"/>
                      <a:pt x="8543" y="5513"/>
                      <a:pt x="8836" y="5659"/>
                    </a:cubicBezTo>
                    <a:lnTo>
                      <a:pt x="9511" y="4564"/>
                    </a:lnTo>
                    <a:cubicBezTo>
                      <a:pt x="9182" y="4400"/>
                      <a:pt x="8836" y="4235"/>
                      <a:pt x="8507" y="4053"/>
                    </a:cubicBezTo>
                    <a:cubicBezTo>
                      <a:pt x="6919" y="3213"/>
                      <a:pt x="5513" y="2465"/>
                      <a:pt x="3888" y="1661"/>
                    </a:cubicBezTo>
                    <a:cubicBezTo>
                      <a:pt x="2903" y="1169"/>
                      <a:pt x="1880" y="712"/>
                      <a:pt x="822" y="164"/>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3114643" y="2036917"/>
                <a:ext cx="50279" cy="90161"/>
              </a:xfrm>
              <a:custGeom>
                <a:avLst/>
                <a:gdLst/>
                <a:ahLst/>
                <a:cxnLst/>
                <a:rect l="l" t="t" r="r" b="b"/>
                <a:pathLst>
                  <a:path w="1151" h="2064" extrusionOk="0">
                    <a:moveTo>
                      <a:pt x="1" y="1"/>
                    </a:moveTo>
                    <a:lnTo>
                      <a:pt x="256" y="1005"/>
                    </a:lnTo>
                    <a:cubicBezTo>
                      <a:pt x="329" y="1297"/>
                      <a:pt x="402" y="1589"/>
                      <a:pt x="457" y="1826"/>
                    </a:cubicBezTo>
                    <a:cubicBezTo>
                      <a:pt x="494" y="1899"/>
                      <a:pt x="512" y="2027"/>
                      <a:pt x="603" y="2064"/>
                    </a:cubicBezTo>
                    <a:lnTo>
                      <a:pt x="622" y="2064"/>
                    </a:lnTo>
                    <a:cubicBezTo>
                      <a:pt x="822" y="1461"/>
                      <a:pt x="950" y="804"/>
                      <a:pt x="1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3089919" y="1912554"/>
                <a:ext cx="98155" cy="125238"/>
              </a:xfrm>
              <a:custGeom>
                <a:avLst/>
                <a:gdLst/>
                <a:ahLst/>
                <a:cxnLst/>
                <a:rect l="l" t="t" r="r" b="b"/>
                <a:pathLst>
                  <a:path w="2247" h="2867" extrusionOk="0">
                    <a:moveTo>
                      <a:pt x="1114" y="0"/>
                    </a:moveTo>
                    <a:cubicBezTo>
                      <a:pt x="968" y="0"/>
                      <a:pt x="804" y="0"/>
                      <a:pt x="658" y="18"/>
                    </a:cubicBezTo>
                    <a:cubicBezTo>
                      <a:pt x="494" y="18"/>
                      <a:pt x="330" y="55"/>
                      <a:pt x="183" y="110"/>
                    </a:cubicBezTo>
                    <a:cubicBezTo>
                      <a:pt x="74" y="256"/>
                      <a:pt x="1" y="438"/>
                      <a:pt x="1" y="639"/>
                    </a:cubicBezTo>
                    <a:cubicBezTo>
                      <a:pt x="37" y="822"/>
                      <a:pt x="92" y="1004"/>
                      <a:pt x="147" y="1168"/>
                    </a:cubicBezTo>
                    <a:cubicBezTo>
                      <a:pt x="293" y="1734"/>
                      <a:pt x="439" y="2300"/>
                      <a:pt x="585" y="2866"/>
                    </a:cubicBezTo>
                    <a:lnTo>
                      <a:pt x="1717" y="2848"/>
                    </a:lnTo>
                    <a:cubicBezTo>
                      <a:pt x="1717" y="2830"/>
                      <a:pt x="1735" y="2793"/>
                      <a:pt x="1735" y="2757"/>
                    </a:cubicBezTo>
                    <a:cubicBezTo>
                      <a:pt x="1863" y="2264"/>
                      <a:pt x="2009" y="1753"/>
                      <a:pt x="2137" y="1241"/>
                    </a:cubicBezTo>
                    <a:cubicBezTo>
                      <a:pt x="2192" y="1059"/>
                      <a:pt x="2228" y="895"/>
                      <a:pt x="2246" y="712"/>
                    </a:cubicBezTo>
                    <a:cubicBezTo>
                      <a:pt x="2173" y="511"/>
                      <a:pt x="2045" y="310"/>
                      <a:pt x="1918" y="146"/>
                    </a:cubicBezTo>
                    <a:cubicBezTo>
                      <a:pt x="1772" y="18"/>
                      <a:pt x="1352" y="0"/>
                      <a:pt x="11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3089133" y="1313676"/>
                <a:ext cx="113269" cy="630819"/>
              </a:xfrm>
              <a:custGeom>
                <a:avLst/>
                <a:gdLst/>
                <a:ahLst/>
                <a:cxnLst/>
                <a:rect l="l" t="t" r="r" b="b"/>
                <a:pathLst>
                  <a:path w="2593" h="14441" extrusionOk="0">
                    <a:moveTo>
                      <a:pt x="1863" y="14002"/>
                    </a:moveTo>
                    <a:cubicBezTo>
                      <a:pt x="1735" y="14130"/>
                      <a:pt x="1607" y="14239"/>
                      <a:pt x="1461" y="14331"/>
                    </a:cubicBezTo>
                    <a:cubicBezTo>
                      <a:pt x="1352" y="14203"/>
                      <a:pt x="1242" y="14057"/>
                      <a:pt x="1151" y="13911"/>
                    </a:cubicBezTo>
                    <a:cubicBezTo>
                      <a:pt x="1023" y="13966"/>
                      <a:pt x="950" y="14203"/>
                      <a:pt x="767" y="14294"/>
                    </a:cubicBezTo>
                    <a:cubicBezTo>
                      <a:pt x="658" y="14166"/>
                      <a:pt x="548" y="14057"/>
                      <a:pt x="439" y="13929"/>
                    </a:cubicBezTo>
                    <a:cubicBezTo>
                      <a:pt x="274" y="14039"/>
                      <a:pt x="238" y="14294"/>
                      <a:pt x="55" y="14349"/>
                    </a:cubicBezTo>
                    <a:cubicBezTo>
                      <a:pt x="1" y="14057"/>
                      <a:pt x="1" y="13747"/>
                      <a:pt x="37" y="13455"/>
                    </a:cubicBezTo>
                    <a:cubicBezTo>
                      <a:pt x="165" y="9000"/>
                      <a:pt x="238" y="4473"/>
                      <a:pt x="384" y="1"/>
                    </a:cubicBezTo>
                    <a:cubicBezTo>
                      <a:pt x="1132" y="1"/>
                      <a:pt x="1844" y="19"/>
                      <a:pt x="2556" y="55"/>
                    </a:cubicBezTo>
                    <a:cubicBezTo>
                      <a:pt x="2593" y="183"/>
                      <a:pt x="2593" y="329"/>
                      <a:pt x="2575" y="475"/>
                    </a:cubicBezTo>
                    <a:cubicBezTo>
                      <a:pt x="2465" y="4747"/>
                      <a:pt x="2392" y="9146"/>
                      <a:pt x="2283" y="13455"/>
                    </a:cubicBezTo>
                    <a:cubicBezTo>
                      <a:pt x="2283" y="13783"/>
                      <a:pt x="2283" y="14112"/>
                      <a:pt x="2246" y="14422"/>
                    </a:cubicBezTo>
                    <a:cubicBezTo>
                      <a:pt x="2082" y="14440"/>
                      <a:pt x="1990" y="14130"/>
                      <a:pt x="1863" y="140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3106693" y="1247498"/>
                <a:ext cx="98111" cy="75789"/>
              </a:xfrm>
              <a:custGeom>
                <a:avLst/>
                <a:gdLst/>
                <a:ahLst/>
                <a:cxnLst/>
                <a:rect l="l" t="t" r="r" b="b"/>
                <a:pathLst>
                  <a:path w="2246" h="1735" extrusionOk="0">
                    <a:moveTo>
                      <a:pt x="2173" y="1607"/>
                    </a:moveTo>
                    <a:cubicBezTo>
                      <a:pt x="1369" y="1735"/>
                      <a:pt x="730" y="1570"/>
                      <a:pt x="19" y="1534"/>
                    </a:cubicBezTo>
                    <a:cubicBezTo>
                      <a:pt x="0" y="1096"/>
                      <a:pt x="219" y="694"/>
                      <a:pt x="584" y="457"/>
                    </a:cubicBezTo>
                    <a:cubicBezTo>
                      <a:pt x="1388" y="0"/>
                      <a:pt x="2246" y="658"/>
                      <a:pt x="2173" y="16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3094724" y="1312890"/>
                <a:ext cx="115671" cy="97325"/>
              </a:xfrm>
              <a:custGeom>
                <a:avLst/>
                <a:gdLst/>
                <a:ahLst/>
                <a:cxnLst/>
                <a:rect l="l" t="t" r="r" b="b"/>
                <a:pathLst>
                  <a:path w="2648" h="2228" extrusionOk="0">
                    <a:moveTo>
                      <a:pt x="183" y="2191"/>
                    </a:moveTo>
                    <a:cubicBezTo>
                      <a:pt x="201" y="1990"/>
                      <a:pt x="165" y="1808"/>
                      <a:pt x="73" y="1643"/>
                    </a:cubicBezTo>
                    <a:cubicBezTo>
                      <a:pt x="73" y="1552"/>
                      <a:pt x="146" y="1479"/>
                      <a:pt x="183" y="1388"/>
                    </a:cubicBezTo>
                    <a:cubicBezTo>
                      <a:pt x="0" y="1169"/>
                      <a:pt x="201" y="1004"/>
                      <a:pt x="201" y="840"/>
                    </a:cubicBezTo>
                    <a:cubicBezTo>
                      <a:pt x="201" y="767"/>
                      <a:pt x="146" y="694"/>
                      <a:pt x="146" y="639"/>
                    </a:cubicBezTo>
                    <a:cubicBezTo>
                      <a:pt x="146" y="511"/>
                      <a:pt x="220" y="457"/>
                      <a:pt x="238" y="329"/>
                    </a:cubicBezTo>
                    <a:cubicBezTo>
                      <a:pt x="256" y="219"/>
                      <a:pt x="183" y="146"/>
                      <a:pt x="238" y="55"/>
                    </a:cubicBezTo>
                    <a:cubicBezTo>
                      <a:pt x="603" y="0"/>
                      <a:pt x="986" y="0"/>
                      <a:pt x="1370" y="55"/>
                    </a:cubicBezTo>
                    <a:cubicBezTo>
                      <a:pt x="1735" y="55"/>
                      <a:pt x="2100" y="73"/>
                      <a:pt x="2483" y="110"/>
                    </a:cubicBezTo>
                    <a:cubicBezTo>
                      <a:pt x="2647" y="329"/>
                      <a:pt x="2501" y="566"/>
                      <a:pt x="2501" y="767"/>
                    </a:cubicBezTo>
                    <a:cubicBezTo>
                      <a:pt x="2501" y="895"/>
                      <a:pt x="2556" y="1004"/>
                      <a:pt x="2556" y="1132"/>
                    </a:cubicBezTo>
                    <a:cubicBezTo>
                      <a:pt x="2556" y="1315"/>
                      <a:pt x="2392" y="1479"/>
                      <a:pt x="2556" y="1771"/>
                    </a:cubicBezTo>
                    <a:cubicBezTo>
                      <a:pt x="2520" y="1917"/>
                      <a:pt x="2374" y="2008"/>
                      <a:pt x="2410" y="2191"/>
                    </a:cubicBezTo>
                    <a:cubicBezTo>
                      <a:pt x="2392" y="2209"/>
                      <a:pt x="2374" y="2227"/>
                      <a:pt x="2374" y="2209"/>
                    </a:cubicBezTo>
                    <a:cubicBezTo>
                      <a:pt x="1643" y="2209"/>
                      <a:pt x="895" y="2227"/>
                      <a:pt x="183" y="2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3700155" y="2273410"/>
                <a:ext cx="190456" cy="202818"/>
              </a:xfrm>
              <a:custGeom>
                <a:avLst/>
                <a:gdLst/>
                <a:ahLst/>
                <a:cxnLst/>
                <a:rect l="l" t="t" r="r" b="b"/>
                <a:pathLst>
                  <a:path w="4360" h="4643" extrusionOk="0">
                    <a:moveTo>
                      <a:pt x="3275" y="0"/>
                    </a:moveTo>
                    <a:cubicBezTo>
                      <a:pt x="3119" y="0"/>
                      <a:pt x="2971" y="73"/>
                      <a:pt x="2880" y="209"/>
                    </a:cubicBezTo>
                    <a:lnTo>
                      <a:pt x="1146" y="2765"/>
                    </a:lnTo>
                    <a:cubicBezTo>
                      <a:pt x="1128" y="2802"/>
                      <a:pt x="1110" y="2820"/>
                      <a:pt x="1091" y="2856"/>
                    </a:cubicBezTo>
                    <a:lnTo>
                      <a:pt x="562" y="2510"/>
                    </a:lnTo>
                    <a:cubicBezTo>
                      <a:pt x="506" y="2464"/>
                      <a:pt x="448" y="2445"/>
                      <a:pt x="394" y="2445"/>
                    </a:cubicBezTo>
                    <a:cubicBezTo>
                      <a:pt x="167" y="2445"/>
                      <a:pt x="1" y="2786"/>
                      <a:pt x="252" y="2948"/>
                    </a:cubicBezTo>
                    <a:lnTo>
                      <a:pt x="252" y="2929"/>
                    </a:lnTo>
                    <a:lnTo>
                      <a:pt x="2680" y="4591"/>
                    </a:lnTo>
                    <a:cubicBezTo>
                      <a:pt x="2732" y="4627"/>
                      <a:pt x="2785" y="4642"/>
                      <a:pt x="2835" y="4642"/>
                    </a:cubicBezTo>
                    <a:cubicBezTo>
                      <a:pt x="3063" y="4642"/>
                      <a:pt x="3230" y="4317"/>
                      <a:pt x="2990" y="4153"/>
                    </a:cubicBezTo>
                    <a:lnTo>
                      <a:pt x="2406" y="3751"/>
                    </a:lnTo>
                    <a:cubicBezTo>
                      <a:pt x="2442" y="3714"/>
                      <a:pt x="2460" y="3696"/>
                      <a:pt x="2479" y="3660"/>
                    </a:cubicBezTo>
                    <a:lnTo>
                      <a:pt x="4213" y="1122"/>
                    </a:lnTo>
                    <a:cubicBezTo>
                      <a:pt x="4359" y="903"/>
                      <a:pt x="4304" y="593"/>
                      <a:pt x="4085" y="429"/>
                    </a:cubicBezTo>
                    <a:lnTo>
                      <a:pt x="3556" y="82"/>
                    </a:lnTo>
                    <a:cubicBezTo>
                      <a:pt x="3466" y="27"/>
                      <a:pt x="3369" y="0"/>
                      <a:pt x="3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3749908" y="2207494"/>
                <a:ext cx="231211" cy="160140"/>
              </a:xfrm>
              <a:custGeom>
                <a:avLst/>
                <a:gdLst/>
                <a:ahLst/>
                <a:cxnLst/>
                <a:rect l="l" t="t" r="r" b="b"/>
                <a:pathLst>
                  <a:path w="5293" h="3666" extrusionOk="0">
                    <a:moveTo>
                      <a:pt x="571" y="1"/>
                    </a:moveTo>
                    <a:cubicBezTo>
                      <a:pt x="161" y="1"/>
                      <a:pt x="1" y="556"/>
                      <a:pt x="390" y="751"/>
                    </a:cubicBezTo>
                    <a:lnTo>
                      <a:pt x="2453" y="2157"/>
                    </a:lnTo>
                    <a:lnTo>
                      <a:pt x="4534" y="3562"/>
                    </a:lnTo>
                    <a:cubicBezTo>
                      <a:pt x="4615" y="3634"/>
                      <a:pt x="4705" y="3665"/>
                      <a:pt x="4792" y="3665"/>
                    </a:cubicBezTo>
                    <a:cubicBezTo>
                      <a:pt x="5057" y="3665"/>
                      <a:pt x="5293" y="3376"/>
                      <a:pt x="5155" y="3088"/>
                    </a:cubicBezTo>
                    <a:cubicBezTo>
                      <a:pt x="4443" y="1390"/>
                      <a:pt x="4133" y="897"/>
                      <a:pt x="3585" y="514"/>
                    </a:cubicBezTo>
                    <a:cubicBezTo>
                      <a:pt x="3019" y="130"/>
                      <a:pt x="2453" y="21"/>
                      <a:pt x="610" y="2"/>
                    </a:cubicBezTo>
                    <a:cubicBezTo>
                      <a:pt x="596" y="1"/>
                      <a:pt x="583"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4239800" y="1559692"/>
                <a:ext cx="142798" cy="144676"/>
              </a:xfrm>
              <a:custGeom>
                <a:avLst/>
                <a:gdLst/>
                <a:ahLst/>
                <a:cxnLst/>
                <a:rect l="l" t="t" r="r" b="b"/>
                <a:pathLst>
                  <a:path w="3269" h="3312" extrusionOk="0">
                    <a:moveTo>
                      <a:pt x="1651" y="1"/>
                    </a:moveTo>
                    <a:cubicBezTo>
                      <a:pt x="1499" y="1"/>
                      <a:pt x="1351" y="74"/>
                      <a:pt x="1260" y="210"/>
                    </a:cubicBezTo>
                    <a:lnTo>
                      <a:pt x="165" y="1835"/>
                    </a:lnTo>
                    <a:cubicBezTo>
                      <a:pt x="1" y="2054"/>
                      <a:pt x="56" y="2346"/>
                      <a:pt x="293" y="2492"/>
                    </a:cubicBezTo>
                    <a:lnTo>
                      <a:pt x="1352" y="3222"/>
                    </a:lnTo>
                    <a:cubicBezTo>
                      <a:pt x="1433" y="3284"/>
                      <a:pt x="1525" y="3312"/>
                      <a:pt x="1617" y="3312"/>
                    </a:cubicBezTo>
                    <a:cubicBezTo>
                      <a:pt x="1771" y="3312"/>
                      <a:pt x="1924" y="3232"/>
                      <a:pt x="2027" y="3094"/>
                    </a:cubicBezTo>
                    <a:lnTo>
                      <a:pt x="3122" y="1488"/>
                    </a:lnTo>
                    <a:cubicBezTo>
                      <a:pt x="3268" y="1269"/>
                      <a:pt x="3214" y="959"/>
                      <a:pt x="2995" y="813"/>
                    </a:cubicBezTo>
                    <a:lnTo>
                      <a:pt x="1918" y="82"/>
                    </a:lnTo>
                    <a:cubicBezTo>
                      <a:pt x="1835" y="27"/>
                      <a:pt x="1742"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4317947" y="1518981"/>
                <a:ext cx="79808" cy="84831"/>
              </a:xfrm>
              <a:custGeom>
                <a:avLst/>
                <a:gdLst/>
                <a:ahLst/>
                <a:cxnLst/>
                <a:rect l="l" t="t" r="r" b="b"/>
                <a:pathLst>
                  <a:path w="1827" h="1942" extrusionOk="0">
                    <a:moveTo>
                      <a:pt x="1247" y="0"/>
                    </a:moveTo>
                    <a:cubicBezTo>
                      <a:pt x="1176" y="0"/>
                      <a:pt x="1103" y="24"/>
                      <a:pt x="1041" y="65"/>
                    </a:cubicBezTo>
                    <a:lnTo>
                      <a:pt x="1041" y="83"/>
                    </a:lnTo>
                    <a:lnTo>
                      <a:pt x="92" y="1014"/>
                    </a:lnTo>
                    <a:cubicBezTo>
                      <a:pt x="1" y="1160"/>
                      <a:pt x="37" y="1343"/>
                      <a:pt x="183" y="1434"/>
                    </a:cubicBezTo>
                    <a:lnTo>
                      <a:pt x="840" y="1891"/>
                    </a:lnTo>
                    <a:cubicBezTo>
                      <a:pt x="896" y="1925"/>
                      <a:pt x="956" y="1941"/>
                      <a:pt x="1015" y="1941"/>
                    </a:cubicBezTo>
                    <a:cubicBezTo>
                      <a:pt x="1111" y="1941"/>
                      <a:pt x="1204" y="1897"/>
                      <a:pt x="1260" y="1818"/>
                    </a:cubicBezTo>
                    <a:cubicBezTo>
                      <a:pt x="1260" y="1818"/>
                      <a:pt x="1790" y="613"/>
                      <a:pt x="1790" y="595"/>
                    </a:cubicBezTo>
                    <a:cubicBezTo>
                      <a:pt x="1826" y="467"/>
                      <a:pt x="1790" y="321"/>
                      <a:pt x="1680" y="248"/>
                    </a:cubicBezTo>
                    <a:lnTo>
                      <a:pt x="1406" y="47"/>
                    </a:lnTo>
                    <a:cubicBezTo>
                      <a:pt x="1358" y="15"/>
                      <a:pt x="1303"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4378577" y="1317433"/>
                <a:ext cx="149787" cy="214787"/>
              </a:xfrm>
              <a:custGeom>
                <a:avLst/>
                <a:gdLst/>
                <a:ahLst/>
                <a:cxnLst/>
                <a:rect l="l" t="t" r="r" b="b"/>
                <a:pathLst>
                  <a:path w="3429" h="4917" extrusionOk="0">
                    <a:moveTo>
                      <a:pt x="3355" y="1"/>
                    </a:moveTo>
                    <a:cubicBezTo>
                      <a:pt x="3349" y="1"/>
                      <a:pt x="3344" y="2"/>
                      <a:pt x="3341" y="6"/>
                    </a:cubicBezTo>
                    <a:lnTo>
                      <a:pt x="0" y="4770"/>
                    </a:lnTo>
                    <a:lnTo>
                      <a:pt x="219" y="4916"/>
                    </a:lnTo>
                    <a:lnTo>
                      <a:pt x="3414" y="61"/>
                    </a:lnTo>
                    <a:cubicBezTo>
                      <a:pt x="3429" y="31"/>
                      <a:pt x="3383" y="1"/>
                      <a:pt x="3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374559" y="1516971"/>
                <a:ext cx="23152" cy="16818"/>
              </a:xfrm>
              <a:custGeom>
                <a:avLst/>
                <a:gdLst/>
                <a:ahLst/>
                <a:cxnLst/>
                <a:rect l="l" t="t" r="r" b="b"/>
                <a:pathLst>
                  <a:path w="530" h="385" extrusionOk="0">
                    <a:moveTo>
                      <a:pt x="122" y="1"/>
                    </a:moveTo>
                    <a:cubicBezTo>
                      <a:pt x="84" y="1"/>
                      <a:pt x="49" y="21"/>
                      <a:pt x="37" y="56"/>
                    </a:cubicBezTo>
                    <a:cubicBezTo>
                      <a:pt x="1" y="93"/>
                      <a:pt x="1" y="166"/>
                      <a:pt x="56" y="202"/>
                    </a:cubicBezTo>
                    <a:lnTo>
                      <a:pt x="311" y="367"/>
                    </a:lnTo>
                    <a:cubicBezTo>
                      <a:pt x="334" y="379"/>
                      <a:pt x="355" y="385"/>
                      <a:pt x="376" y="385"/>
                    </a:cubicBezTo>
                    <a:cubicBezTo>
                      <a:pt x="471" y="385"/>
                      <a:pt x="529" y="263"/>
                      <a:pt x="439" y="202"/>
                    </a:cubicBezTo>
                    <a:lnTo>
                      <a:pt x="183" y="20"/>
                    </a:lnTo>
                    <a:cubicBezTo>
                      <a:pt x="164" y="7"/>
                      <a:pt x="142" y="1"/>
                      <a:pt x="122" y="1"/>
                    </a:cubicBezTo>
                    <a:close/>
                  </a:path>
                </a:pathLst>
              </a:custGeom>
              <a:solidFill>
                <a:srgbClr val="334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4221454" y="1665359"/>
                <a:ext cx="86972" cy="74173"/>
              </a:xfrm>
              <a:custGeom>
                <a:avLst/>
                <a:gdLst/>
                <a:ahLst/>
                <a:cxnLst/>
                <a:rect l="l" t="t" r="r" b="b"/>
                <a:pathLst>
                  <a:path w="1991" h="1698" extrusionOk="0">
                    <a:moveTo>
                      <a:pt x="457" y="0"/>
                    </a:moveTo>
                    <a:lnTo>
                      <a:pt x="1" y="657"/>
                    </a:lnTo>
                    <a:lnTo>
                      <a:pt x="1534" y="1698"/>
                    </a:lnTo>
                    <a:lnTo>
                      <a:pt x="1991" y="1041"/>
                    </a:lnTo>
                    <a:lnTo>
                      <a:pt x="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4211101" y="1635218"/>
                <a:ext cx="136508" cy="95403"/>
              </a:xfrm>
              <a:custGeom>
                <a:avLst/>
                <a:gdLst/>
                <a:ahLst/>
                <a:cxnLst/>
                <a:rect l="l" t="t" r="r" b="b"/>
                <a:pathLst>
                  <a:path w="3125" h="2184" extrusionOk="0">
                    <a:moveTo>
                      <a:pt x="311" y="0"/>
                    </a:moveTo>
                    <a:cubicBezTo>
                      <a:pt x="225" y="0"/>
                      <a:pt x="137" y="45"/>
                      <a:pt x="92" y="124"/>
                    </a:cubicBezTo>
                    <a:cubicBezTo>
                      <a:pt x="1" y="234"/>
                      <a:pt x="37" y="398"/>
                      <a:pt x="165" y="489"/>
                    </a:cubicBezTo>
                    <a:lnTo>
                      <a:pt x="2593" y="2132"/>
                    </a:lnTo>
                    <a:cubicBezTo>
                      <a:pt x="2645" y="2168"/>
                      <a:pt x="2697" y="2184"/>
                      <a:pt x="2746" y="2184"/>
                    </a:cubicBezTo>
                    <a:cubicBezTo>
                      <a:pt x="2971" y="2184"/>
                      <a:pt x="3125" y="1859"/>
                      <a:pt x="2885" y="1694"/>
                    </a:cubicBezTo>
                    <a:lnTo>
                      <a:pt x="457" y="51"/>
                    </a:lnTo>
                    <a:cubicBezTo>
                      <a:pt x="416" y="17"/>
                      <a:pt x="364"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3833908" y="1676847"/>
                <a:ext cx="481687" cy="617714"/>
              </a:xfrm>
              <a:custGeom>
                <a:avLst/>
                <a:gdLst/>
                <a:ahLst/>
                <a:cxnLst/>
                <a:rect l="l" t="t" r="r" b="b"/>
                <a:pathLst>
                  <a:path w="11027" h="14141" extrusionOk="0">
                    <a:moveTo>
                      <a:pt x="8540" y="1"/>
                    </a:moveTo>
                    <a:cubicBezTo>
                      <a:pt x="8361" y="1"/>
                      <a:pt x="8183" y="89"/>
                      <a:pt x="8070" y="248"/>
                    </a:cubicBezTo>
                    <a:lnTo>
                      <a:pt x="1" y="12205"/>
                    </a:lnTo>
                    <a:lnTo>
                      <a:pt x="2776" y="14140"/>
                    </a:lnTo>
                    <a:lnTo>
                      <a:pt x="10863" y="2147"/>
                    </a:lnTo>
                    <a:cubicBezTo>
                      <a:pt x="11027" y="1873"/>
                      <a:pt x="10972" y="1526"/>
                      <a:pt x="10717" y="1362"/>
                    </a:cubicBezTo>
                    <a:lnTo>
                      <a:pt x="8855" y="102"/>
                    </a:lnTo>
                    <a:cubicBezTo>
                      <a:pt x="8758" y="33"/>
                      <a:pt x="8649" y="1"/>
                      <a:pt x="8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4091500" y="1676847"/>
                <a:ext cx="224091" cy="233352"/>
              </a:xfrm>
              <a:custGeom>
                <a:avLst/>
                <a:gdLst/>
                <a:ahLst/>
                <a:cxnLst/>
                <a:rect l="l" t="t" r="r" b="b"/>
                <a:pathLst>
                  <a:path w="5130" h="5342" extrusionOk="0">
                    <a:moveTo>
                      <a:pt x="2638" y="1"/>
                    </a:moveTo>
                    <a:cubicBezTo>
                      <a:pt x="2455" y="1"/>
                      <a:pt x="2275" y="89"/>
                      <a:pt x="2173" y="248"/>
                    </a:cubicBezTo>
                    <a:lnTo>
                      <a:pt x="0" y="3461"/>
                    </a:lnTo>
                    <a:lnTo>
                      <a:pt x="2812" y="5341"/>
                    </a:lnTo>
                    <a:lnTo>
                      <a:pt x="4966" y="2147"/>
                    </a:lnTo>
                    <a:cubicBezTo>
                      <a:pt x="5130" y="1891"/>
                      <a:pt x="5057" y="1544"/>
                      <a:pt x="4801" y="1362"/>
                    </a:cubicBezTo>
                    <a:lnTo>
                      <a:pt x="2958" y="102"/>
                    </a:lnTo>
                    <a:cubicBezTo>
                      <a:pt x="2861" y="33"/>
                      <a:pt x="2749" y="1"/>
                      <a:pt x="26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4235039" y="1772335"/>
                <a:ext cx="52681" cy="40581"/>
              </a:xfrm>
              <a:custGeom>
                <a:avLst/>
                <a:gdLst/>
                <a:ahLst/>
                <a:cxnLst/>
                <a:rect l="l" t="t" r="r" b="b"/>
                <a:pathLst>
                  <a:path w="1206" h="929" extrusionOk="0">
                    <a:moveTo>
                      <a:pt x="171" y="1"/>
                    </a:moveTo>
                    <a:cubicBezTo>
                      <a:pt x="122" y="1"/>
                      <a:pt x="76" y="20"/>
                      <a:pt x="55" y="52"/>
                    </a:cubicBezTo>
                    <a:cubicBezTo>
                      <a:pt x="0" y="125"/>
                      <a:pt x="18" y="235"/>
                      <a:pt x="91" y="289"/>
                    </a:cubicBezTo>
                    <a:lnTo>
                      <a:pt x="1022" y="928"/>
                    </a:lnTo>
                    <a:lnTo>
                      <a:pt x="1205" y="673"/>
                    </a:lnTo>
                    <a:lnTo>
                      <a:pt x="274" y="34"/>
                    </a:lnTo>
                    <a:cubicBezTo>
                      <a:pt x="243" y="11"/>
                      <a:pt x="206"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4193541" y="1833010"/>
                <a:ext cx="52681" cy="40494"/>
              </a:xfrm>
              <a:custGeom>
                <a:avLst/>
                <a:gdLst/>
                <a:ahLst/>
                <a:cxnLst/>
                <a:rect l="l" t="t" r="r" b="b"/>
                <a:pathLst>
                  <a:path w="1206" h="927" extrusionOk="0">
                    <a:moveTo>
                      <a:pt x="178" y="0"/>
                    </a:moveTo>
                    <a:cubicBezTo>
                      <a:pt x="127" y="0"/>
                      <a:pt x="78" y="24"/>
                      <a:pt x="56" y="69"/>
                    </a:cubicBezTo>
                    <a:cubicBezTo>
                      <a:pt x="1" y="142"/>
                      <a:pt x="19" y="233"/>
                      <a:pt x="92" y="288"/>
                    </a:cubicBezTo>
                    <a:lnTo>
                      <a:pt x="1041" y="927"/>
                    </a:lnTo>
                    <a:lnTo>
                      <a:pt x="1206" y="671"/>
                    </a:lnTo>
                    <a:lnTo>
                      <a:pt x="275" y="32"/>
                    </a:lnTo>
                    <a:cubicBezTo>
                      <a:pt x="246" y="10"/>
                      <a:pt x="211"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4152087" y="1892854"/>
                <a:ext cx="52681" cy="41236"/>
              </a:xfrm>
              <a:custGeom>
                <a:avLst/>
                <a:gdLst/>
                <a:ahLst/>
                <a:cxnLst/>
                <a:rect l="l" t="t" r="r" b="b"/>
                <a:pathLst>
                  <a:path w="1206" h="944" extrusionOk="0">
                    <a:moveTo>
                      <a:pt x="183" y="0"/>
                    </a:moveTo>
                    <a:cubicBezTo>
                      <a:pt x="130" y="0"/>
                      <a:pt x="78" y="29"/>
                      <a:pt x="55" y="86"/>
                    </a:cubicBezTo>
                    <a:cubicBezTo>
                      <a:pt x="1" y="159"/>
                      <a:pt x="19" y="250"/>
                      <a:pt x="92" y="305"/>
                    </a:cubicBezTo>
                    <a:lnTo>
                      <a:pt x="1041" y="944"/>
                    </a:lnTo>
                    <a:lnTo>
                      <a:pt x="1206" y="688"/>
                    </a:lnTo>
                    <a:lnTo>
                      <a:pt x="275" y="31"/>
                    </a:lnTo>
                    <a:cubicBezTo>
                      <a:pt x="247" y="11"/>
                      <a:pt x="21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a:off x="4110633" y="1954227"/>
                <a:ext cx="53467" cy="41280"/>
              </a:xfrm>
              <a:custGeom>
                <a:avLst/>
                <a:gdLst/>
                <a:ahLst/>
                <a:cxnLst/>
                <a:rect l="l" t="t" r="r" b="b"/>
                <a:pathLst>
                  <a:path w="1224" h="945" extrusionOk="0">
                    <a:moveTo>
                      <a:pt x="183" y="0"/>
                    </a:moveTo>
                    <a:cubicBezTo>
                      <a:pt x="135" y="0"/>
                      <a:pt x="88" y="24"/>
                      <a:pt x="55" y="68"/>
                    </a:cubicBezTo>
                    <a:cubicBezTo>
                      <a:pt x="0" y="141"/>
                      <a:pt x="19" y="251"/>
                      <a:pt x="92" y="287"/>
                    </a:cubicBezTo>
                    <a:lnTo>
                      <a:pt x="1059" y="945"/>
                    </a:lnTo>
                    <a:lnTo>
                      <a:pt x="1224" y="689"/>
                    </a:lnTo>
                    <a:lnTo>
                      <a:pt x="274" y="32"/>
                    </a:lnTo>
                    <a:cubicBezTo>
                      <a:pt x="245" y="10"/>
                      <a:pt x="21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a:off x="4069179" y="2015556"/>
                <a:ext cx="54254" cy="41367"/>
              </a:xfrm>
              <a:custGeom>
                <a:avLst/>
                <a:gdLst/>
                <a:ahLst/>
                <a:cxnLst/>
                <a:rect l="l" t="t" r="r" b="b"/>
                <a:pathLst>
                  <a:path w="1242" h="947" extrusionOk="0">
                    <a:moveTo>
                      <a:pt x="177" y="0"/>
                    </a:moveTo>
                    <a:cubicBezTo>
                      <a:pt x="131" y="0"/>
                      <a:pt x="87" y="20"/>
                      <a:pt x="55" y="52"/>
                    </a:cubicBezTo>
                    <a:cubicBezTo>
                      <a:pt x="0" y="125"/>
                      <a:pt x="18" y="234"/>
                      <a:pt x="110" y="289"/>
                    </a:cubicBezTo>
                    <a:lnTo>
                      <a:pt x="1059" y="946"/>
                    </a:lnTo>
                    <a:lnTo>
                      <a:pt x="1241" y="672"/>
                    </a:lnTo>
                    <a:lnTo>
                      <a:pt x="274" y="34"/>
                    </a:lnTo>
                    <a:cubicBezTo>
                      <a:pt x="243" y="11"/>
                      <a:pt x="210"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a:off x="4027681" y="2076143"/>
                <a:ext cx="54297" cy="41367"/>
              </a:xfrm>
              <a:custGeom>
                <a:avLst/>
                <a:gdLst/>
                <a:ahLst/>
                <a:cxnLst/>
                <a:rect l="l" t="t" r="r" b="b"/>
                <a:pathLst>
                  <a:path w="1243" h="947" extrusionOk="0">
                    <a:moveTo>
                      <a:pt x="185" y="1"/>
                    </a:moveTo>
                    <a:cubicBezTo>
                      <a:pt x="138" y="1"/>
                      <a:pt x="87" y="20"/>
                      <a:pt x="56" y="52"/>
                    </a:cubicBezTo>
                    <a:cubicBezTo>
                      <a:pt x="1" y="125"/>
                      <a:pt x="19" y="235"/>
                      <a:pt x="110" y="289"/>
                    </a:cubicBezTo>
                    <a:lnTo>
                      <a:pt x="1060" y="947"/>
                    </a:lnTo>
                    <a:lnTo>
                      <a:pt x="1242" y="691"/>
                    </a:lnTo>
                    <a:lnTo>
                      <a:pt x="275" y="34"/>
                    </a:lnTo>
                    <a:cubicBezTo>
                      <a:pt x="252" y="11"/>
                      <a:pt x="219"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a:off x="3987013" y="2136817"/>
                <a:ext cx="53467" cy="41324"/>
              </a:xfrm>
              <a:custGeom>
                <a:avLst/>
                <a:gdLst/>
                <a:ahLst/>
                <a:cxnLst/>
                <a:rect l="l" t="t" r="r" b="b"/>
                <a:pathLst>
                  <a:path w="1224" h="946" extrusionOk="0">
                    <a:moveTo>
                      <a:pt x="174" y="0"/>
                    </a:moveTo>
                    <a:cubicBezTo>
                      <a:pt x="127" y="0"/>
                      <a:pt x="78" y="25"/>
                      <a:pt x="56" y="69"/>
                    </a:cubicBezTo>
                    <a:cubicBezTo>
                      <a:pt x="1" y="142"/>
                      <a:pt x="19" y="233"/>
                      <a:pt x="92" y="288"/>
                    </a:cubicBezTo>
                    <a:lnTo>
                      <a:pt x="1060" y="945"/>
                    </a:lnTo>
                    <a:lnTo>
                      <a:pt x="1224" y="689"/>
                    </a:lnTo>
                    <a:lnTo>
                      <a:pt x="256" y="32"/>
                    </a:lnTo>
                    <a:cubicBezTo>
                      <a:pt x="235" y="11"/>
                      <a:pt x="205"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2357113" y="709250"/>
                <a:ext cx="328580" cy="720106"/>
              </a:xfrm>
              <a:custGeom>
                <a:avLst/>
                <a:gdLst/>
                <a:ahLst/>
                <a:cxnLst/>
                <a:rect l="l" t="t" r="r" b="b"/>
                <a:pathLst>
                  <a:path w="7522" h="16485" extrusionOk="0">
                    <a:moveTo>
                      <a:pt x="6645" y="2081"/>
                    </a:moveTo>
                    <a:cubicBezTo>
                      <a:pt x="5313" y="2355"/>
                      <a:pt x="4017" y="2757"/>
                      <a:pt x="2775" y="3286"/>
                    </a:cubicBezTo>
                    <a:cubicBezTo>
                      <a:pt x="2027" y="3615"/>
                      <a:pt x="1570" y="3980"/>
                      <a:pt x="1534" y="4947"/>
                    </a:cubicBezTo>
                    <a:cubicBezTo>
                      <a:pt x="1534" y="5458"/>
                      <a:pt x="1589" y="5988"/>
                      <a:pt x="1698" y="6499"/>
                    </a:cubicBezTo>
                    <a:cubicBezTo>
                      <a:pt x="1972" y="7923"/>
                      <a:pt x="2355" y="9347"/>
                      <a:pt x="2666" y="10679"/>
                    </a:cubicBezTo>
                    <a:cubicBezTo>
                      <a:pt x="3140" y="12706"/>
                      <a:pt x="3688" y="14422"/>
                      <a:pt x="3998" y="16247"/>
                    </a:cubicBezTo>
                    <a:cubicBezTo>
                      <a:pt x="3670" y="16338"/>
                      <a:pt x="3378" y="16430"/>
                      <a:pt x="3049" y="16485"/>
                    </a:cubicBezTo>
                    <a:cubicBezTo>
                      <a:pt x="2063" y="13819"/>
                      <a:pt x="1242" y="11081"/>
                      <a:pt x="585" y="8306"/>
                    </a:cubicBezTo>
                    <a:cubicBezTo>
                      <a:pt x="366" y="7339"/>
                      <a:pt x="92" y="6335"/>
                      <a:pt x="19" y="5349"/>
                    </a:cubicBezTo>
                    <a:cubicBezTo>
                      <a:pt x="1" y="5075"/>
                      <a:pt x="1" y="4783"/>
                      <a:pt x="19" y="4509"/>
                    </a:cubicBezTo>
                    <a:cubicBezTo>
                      <a:pt x="128" y="3067"/>
                      <a:pt x="1260" y="2337"/>
                      <a:pt x="2428" y="1899"/>
                    </a:cubicBezTo>
                    <a:cubicBezTo>
                      <a:pt x="3688" y="1406"/>
                      <a:pt x="5112" y="1242"/>
                      <a:pt x="6609" y="1059"/>
                    </a:cubicBezTo>
                    <a:cubicBezTo>
                      <a:pt x="6737" y="694"/>
                      <a:pt x="6682" y="0"/>
                      <a:pt x="7065" y="37"/>
                    </a:cubicBezTo>
                    <a:cubicBezTo>
                      <a:pt x="7503" y="73"/>
                      <a:pt x="7522" y="822"/>
                      <a:pt x="7522" y="1479"/>
                    </a:cubicBezTo>
                    <a:cubicBezTo>
                      <a:pt x="7522" y="2154"/>
                      <a:pt x="7485" y="2958"/>
                      <a:pt x="7029" y="2921"/>
                    </a:cubicBezTo>
                    <a:cubicBezTo>
                      <a:pt x="6682" y="2884"/>
                      <a:pt x="6737" y="2410"/>
                      <a:pt x="6645"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800483" y="709250"/>
                <a:ext cx="328580" cy="720106"/>
              </a:xfrm>
              <a:custGeom>
                <a:avLst/>
                <a:gdLst/>
                <a:ahLst/>
                <a:cxnLst/>
                <a:rect l="l" t="t" r="r" b="b"/>
                <a:pathLst>
                  <a:path w="7522" h="16485" extrusionOk="0">
                    <a:moveTo>
                      <a:pt x="877" y="2081"/>
                    </a:moveTo>
                    <a:cubicBezTo>
                      <a:pt x="2191" y="2355"/>
                      <a:pt x="3505" y="2757"/>
                      <a:pt x="4747" y="3286"/>
                    </a:cubicBezTo>
                    <a:cubicBezTo>
                      <a:pt x="5495" y="3615"/>
                      <a:pt x="5951" y="3980"/>
                      <a:pt x="5988" y="4947"/>
                    </a:cubicBezTo>
                    <a:cubicBezTo>
                      <a:pt x="5988" y="5458"/>
                      <a:pt x="5933" y="5988"/>
                      <a:pt x="5824" y="6499"/>
                    </a:cubicBezTo>
                    <a:cubicBezTo>
                      <a:pt x="5550" y="7923"/>
                      <a:pt x="5167" y="9347"/>
                      <a:pt x="4856" y="10679"/>
                    </a:cubicBezTo>
                    <a:cubicBezTo>
                      <a:pt x="4382" y="12706"/>
                      <a:pt x="3816" y="14422"/>
                      <a:pt x="3524" y="16247"/>
                    </a:cubicBezTo>
                    <a:cubicBezTo>
                      <a:pt x="3852" y="16338"/>
                      <a:pt x="4144" y="16430"/>
                      <a:pt x="4473" y="16485"/>
                    </a:cubicBezTo>
                    <a:cubicBezTo>
                      <a:pt x="5459" y="13819"/>
                      <a:pt x="6280" y="11081"/>
                      <a:pt x="6937" y="8306"/>
                    </a:cubicBezTo>
                    <a:cubicBezTo>
                      <a:pt x="7156" y="7339"/>
                      <a:pt x="7430" y="6335"/>
                      <a:pt x="7503" y="5349"/>
                    </a:cubicBezTo>
                    <a:cubicBezTo>
                      <a:pt x="7521" y="5075"/>
                      <a:pt x="7521" y="4783"/>
                      <a:pt x="7503" y="4509"/>
                    </a:cubicBezTo>
                    <a:cubicBezTo>
                      <a:pt x="7394" y="3067"/>
                      <a:pt x="6262" y="2337"/>
                      <a:pt x="5093" y="1899"/>
                    </a:cubicBezTo>
                    <a:cubicBezTo>
                      <a:pt x="3834" y="1406"/>
                      <a:pt x="2410" y="1242"/>
                      <a:pt x="913" y="1059"/>
                    </a:cubicBezTo>
                    <a:cubicBezTo>
                      <a:pt x="785" y="694"/>
                      <a:pt x="840" y="0"/>
                      <a:pt x="457" y="37"/>
                    </a:cubicBezTo>
                    <a:cubicBezTo>
                      <a:pt x="19" y="73"/>
                      <a:pt x="0" y="822"/>
                      <a:pt x="0" y="1479"/>
                    </a:cubicBezTo>
                    <a:cubicBezTo>
                      <a:pt x="0" y="2154"/>
                      <a:pt x="37" y="2958"/>
                      <a:pt x="493" y="2921"/>
                    </a:cubicBezTo>
                    <a:cubicBezTo>
                      <a:pt x="822" y="2884"/>
                      <a:pt x="767" y="2410"/>
                      <a:pt x="877"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464745" y="1387061"/>
                <a:ext cx="1220926" cy="885968"/>
              </a:xfrm>
              <a:custGeom>
                <a:avLst/>
                <a:gdLst/>
                <a:ahLst/>
                <a:cxnLst/>
                <a:rect l="l" t="t" r="r" b="b"/>
                <a:pathLst>
                  <a:path w="27950" h="20282" extrusionOk="0">
                    <a:moveTo>
                      <a:pt x="10753" y="0"/>
                    </a:moveTo>
                    <a:cubicBezTo>
                      <a:pt x="11593" y="73"/>
                      <a:pt x="12414" y="146"/>
                      <a:pt x="13236" y="219"/>
                    </a:cubicBezTo>
                    <a:cubicBezTo>
                      <a:pt x="12761" y="3815"/>
                      <a:pt x="11155" y="6261"/>
                      <a:pt x="8015" y="7193"/>
                    </a:cubicBezTo>
                    <a:cubicBezTo>
                      <a:pt x="8344" y="8799"/>
                      <a:pt x="8617" y="10296"/>
                      <a:pt x="9165" y="11665"/>
                    </a:cubicBezTo>
                    <a:cubicBezTo>
                      <a:pt x="9676" y="12943"/>
                      <a:pt x="10352" y="14148"/>
                      <a:pt x="11191" y="15225"/>
                    </a:cubicBezTo>
                    <a:cubicBezTo>
                      <a:pt x="12013" y="16302"/>
                      <a:pt x="12889" y="17178"/>
                      <a:pt x="14203" y="17799"/>
                    </a:cubicBezTo>
                    <a:cubicBezTo>
                      <a:pt x="15481" y="18401"/>
                      <a:pt x="17307" y="18511"/>
                      <a:pt x="18913" y="17981"/>
                    </a:cubicBezTo>
                    <a:cubicBezTo>
                      <a:pt x="20282" y="17525"/>
                      <a:pt x="21286" y="16612"/>
                      <a:pt x="22071" y="15553"/>
                    </a:cubicBezTo>
                    <a:cubicBezTo>
                      <a:pt x="22875" y="14440"/>
                      <a:pt x="23276" y="13052"/>
                      <a:pt x="23495" y="11391"/>
                    </a:cubicBezTo>
                    <a:cubicBezTo>
                      <a:pt x="23605" y="10533"/>
                      <a:pt x="23660" y="9712"/>
                      <a:pt x="23842" y="8945"/>
                    </a:cubicBezTo>
                    <a:cubicBezTo>
                      <a:pt x="24371" y="6736"/>
                      <a:pt x="25266" y="4838"/>
                      <a:pt x="27767" y="4491"/>
                    </a:cubicBezTo>
                    <a:cubicBezTo>
                      <a:pt x="27803" y="4655"/>
                      <a:pt x="27840" y="4801"/>
                      <a:pt x="27876" y="4965"/>
                    </a:cubicBezTo>
                    <a:cubicBezTo>
                      <a:pt x="27913" y="5130"/>
                      <a:pt x="27949" y="5294"/>
                      <a:pt x="27949" y="5458"/>
                    </a:cubicBezTo>
                    <a:cubicBezTo>
                      <a:pt x="27913" y="5623"/>
                      <a:pt x="27639" y="5714"/>
                      <a:pt x="27511" y="5805"/>
                    </a:cubicBezTo>
                    <a:cubicBezTo>
                      <a:pt x="27384" y="5933"/>
                      <a:pt x="27238" y="6061"/>
                      <a:pt x="27091" y="6170"/>
                    </a:cubicBezTo>
                    <a:cubicBezTo>
                      <a:pt x="26124" y="7211"/>
                      <a:pt x="25576" y="8708"/>
                      <a:pt x="25302" y="10405"/>
                    </a:cubicBezTo>
                    <a:cubicBezTo>
                      <a:pt x="25156" y="11318"/>
                      <a:pt x="25120" y="12194"/>
                      <a:pt x="24956" y="13052"/>
                    </a:cubicBezTo>
                    <a:cubicBezTo>
                      <a:pt x="24773" y="13819"/>
                      <a:pt x="24518" y="14549"/>
                      <a:pt x="24171" y="15261"/>
                    </a:cubicBezTo>
                    <a:cubicBezTo>
                      <a:pt x="23550" y="16557"/>
                      <a:pt x="22619" y="17689"/>
                      <a:pt x="21451" y="18547"/>
                    </a:cubicBezTo>
                    <a:cubicBezTo>
                      <a:pt x="20191" y="19533"/>
                      <a:pt x="18658" y="20099"/>
                      <a:pt x="17069" y="20172"/>
                    </a:cubicBezTo>
                    <a:cubicBezTo>
                      <a:pt x="14642" y="20281"/>
                      <a:pt x="12250" y="19405"/>
                      <a:pt x="10479" y="17744"/>
                    </a:cubicBezTo>
                    <a:cubicBezTo>
                      <a:pt x="8873" y="16229"/>
                      <a:pt x="7668" y="14312"/>
                      <a:pt x="7029" y="12176"/>
                    </a:cubicBezTo>
                    <a:cubicBezTo>
                      <a:pt x="6518" y="10588"/>
                      <a:pt x="6153" y="8945"/>
                      <a:pt x="5952" y="7266"/>
                    </a:cubicBezTo>
                    <a:cubicBezTo>
                      <a:pt x="4419" y="6992"/>
                      <a:pt x="3031" y="6207"/>
                      <a:pt x="2027" y="5020"/>
                    </a:cubicBezTo>
                    <a:cubicBezTo>
                      <a:pt x="987" y="3870"/>
                      <a:pt x="275" y="2446"/>
                      <a:pt x="1" y="913"/>
                    </a:cubicBezTo>
                    <a:cubicBezTo>
                      <a:pt x="804" y="694"/>
                      <a:pt x="1626" y="493"/>
                      <a:pt x="2484" y="329"/>
                    </a:cubicBezTo>
                    <a:cubicBezTo>
                      <a:pt x="2885" y="1789"/>
                      <a:pt x="3469" y="3085"/>
                      <a:pt x="4437" y="4053"/>
                    </a:cubicBezTo>
                    <a:cubicBezTo>
                      <a:pt x="4912" y="4564"/>
                      <a:pt x="5532" y="4929"/>
                      <a:pt x="6208" y="5111"/>
                    </a:cubicBezTo>
                    <a:cubicBezTo>
                      <a:pt x="6974" y="5276"/>
                      <a:pt x="7796" y="5130"/>
                      <a:pt x="8453" y="4692"/>
                    </a:cubicBezTo>
                    <a:cubicBezTo>
                      <a:pt x="9786" y="3815"/>
                      <a:pt x="10479" y="2136"/>
                      <a:pt x="10698" y="91"/>
                    </a:cubicBezTo>
                    <a:cubicBezTo>
                      <a:pt x="10698" y="55"/>
                      <a:pt x="10717" y="18"/>
                      <a:pt x="10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3587543" y="1464378"/>
                <a:ext cx="306258" cy="319013"/>
              </a:xfrm>
              <a:custGeom>
                <a:avLst/>
                <a:gdLst/>
                <a:ahLst/>
                <a:cxnLst/>
                <a:rect l="l" t="t" r="r" b="b"/>
                <a:pathLst>
                  <a:path w="7011" h="7303" extrusionOk="0">
                    <a:moveTo>
                      <a:pt x="3469" y="56"/>
                    </a:moveTo>
                    <a:cubicBezTo>
                      <a:pt x="4473" y="1"/>
                      <a:pt x="5440" y="402"/>
                      <a:pt x="6097" y="1169"/>
                    </a:cubicBezTo>
                    <a:cubicBezTo>
                      <a:pt x="6681" y="1808"/>
                      <a:pt x="6992" y="2629"/>
                      <a:pt x="7010" y="3487"/>
                    </a:cubicBezTo>
                    <a:cubicBezTo>
                      <a:pt x="7010" y="4418"/>
                      <a:pt x="6627" y="5295"/>
                      <a:pt x="5933" y="5915"/>
                    </a:cubicBezTo>
                    <a:cubicBezTo>
                      <a:pt x="5312" y="6518"/>
                      <a:pt x="4546" y="6919"/>
                      <a:pt x="3706" y="7084"/>
                    </a:cubicBezTo>
                    <a:cubicBezTo>
                      <a:pt x="2264" y="7303"/>
                      <a:pt x="1077" y="6372"/>
                      <a:pt x="548" y="5349"/>
                    </a:cubicBezTo>
                    <a:cubicBezTo>
                      <a:pt x="347" y="5003"/>
                      <a:pt x="219" y="4619"/>
                      <a:pt x="164" y="4218"/>
                    </a:cubicBezTo>
                    <a:cubicBezTo>
                      <a:pt x="0" y="2319"/>
                      <a:pt x="949" y="914"/>
                      <a:pt x="2136" y="348"/>
                    </a:cubicBezTo>
                    <a:cubicBezTo>
                      <a:pt x="2556" y="183"/>
                      <a:pt x="3012" y="74"/>
                      <a:pt x="3469" y="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3651318" y="1519417"/>
                <a:ext cx="200983" cy="185039"/>
              </a:xfrm>
              <a:custGeom>
                <a:avLst/>
                <a:gdLst/>
                <a:ahLst/>
                <a:cxnLst/>
                <a:rect l="l" t="t" r="r" b="b"/>
                <a:pathLst>
                  <a:path w="4601" h="4236" extrusionOk="0">
                    <a:moveTo>
                      <a:pt x="1917" y="110"/>
                    </a:moveTo>
                    <a:cubicBezTo>
                      <a:pt x="2666" y="0"/>
                      <a:pt x="3414" y="347"/>
                      <a:pt x="3834" y="986"/>
                    </a:cubicBezTo>
                    <a:cubicBezTo>
                      <a:pt x="3925" y="1114"/>
                      <a:pt x="3998" y="1260"/>
                      <a:pt x="4071" y="1406"/>
                    </a:cubicBezTo>
                    <a:cubicBezTo>
                      <a:pt x="4601" y="2739"/>
                      <a:pt x="3725" y="4217"/>
                      <a:pt x="2282" y="4236"/>
                    </a:cubicBezTo>
                    <a:cubicBezTo>
                      <a:pt x="1169" y="4236"/>
                      <a:pt x="165" y="3505"/>
                      <a:pt x="55" y="2428"/>
                    </a:cubicBezTo>
                    <a:cubicBezTo>
                      <a:pt x="0" y="1753"/>
                      <a:pt x="256" y="1077"/>
                      <a:pt x="785" y="639"/>
                    </a:cubicBezTo>
                    <a:cubicBezTo>
                      <a:pt x="1096" y="365"/>
                      <a:pt x="1497" y="165"/>
                      <a:pt x="1917" y="1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6"/>
            <p:cNvGrpSpPr/>
            <p:nvPr/>
          </p:nvGrpSpPr>
          <p:grpSpPr>
            <a:xfrm>
              <a:off x="5134407" y="2468361"/>
              <a:ext cx="753147" cy="515697"/>
              <a:chOff x="4549425" y="3498550"/>
              <a:chExt cx="295375" cy="202250"/>
            </a:xfrm>
          </p:grpSpPr>
          <p:sp>
            <p:nvSpPr>
              <p:cNvPr id="389" name="Google Shape;389;p36"/>
              <p:cNvSpPr/>
              <p:nvPr/>
            </p:nvSpPr>
            <p:spPr>
              <a:xfrm>
                <a:off x="4549425" y="3498550"/>
                <a:ext cx="295375" cy="202250"/>
              </a:xfrm>
              <a:custGeom>
                <a:avLst/>
                <a:gdLst/>
                <a:ahLst/>
                <a:cxnLst/>
                <a:rect l="l" t="t" r="r" b="b"/>
                <a:pathLst>
                  <a:path w="11815" h="8090" extrusionOk="0">
                    <a:moveTo>
                      <a:pt x="1" y="1"/>
                    </a:moveTo>
                    <a:lnTo>
                      <a:pt x="1" y="8090"/>
                    </a:lnTo>
                    <a:lnTo>
                      <a:pt x="11815" y="8090"/>
                    </a:lnTo>
                    <a:lnTo>
                      <a:pt x="11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4574450" y="3683025"/>
                <a:ext cx="18125" cy="17775"/>
              </a:xfrm>
              <a:custGeom>
                <a:avLst/>
                <a:gdLst/>
                <a:ahLst/>
                <a:cxnLst/>
                <a:rect l="l" t="t" r="r" b="b"/>
                <a:pathLst>
                  <a:path w="725" h="711" extrusionOk="0">
                    <a:moveTo>
                      <a:pt x="0" y="0"/>
                    </a:moveTo>
                    <a:lnTo>
                      <a:pt x="0" y="711"/>
                    </a:lnTo>
                    <a:lnTo>
                      <a:pt x="725" y="711"/>
                    </a:lnTo>
                    <a:lnTo>
                      <a:pt x="7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4612500" y="3631925"/>
                <a:ext cx="17775" cy="68875"/>
              </a:xfrm>
              <a:custGeom>
                <a:avLst/>
                <a:gdLst/>
                <a:ahLst/>
                <a:cxnLst/>
                <a:rect l="l" t="t" r="r" b="b"/>
                <a:pathLst>
                  <a:path w="711" h="2755" extrusionOk="0">
                    <a:moveTo>
                      <a:pt x="0" y="0"/>
                    </a:moveTo>
                    <a:lnTo>
                      <a:pt x="0" y="2755"/>
                    </a:lnTo>
                    <a:lnTo>
                      <a:pt x="710" y="2755"/>
                    </a:lnTo>
                    <a:lnTo>
                      <a:pt x="7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4650175" y="3599675"/>
                <a:ext cx="17775" cy="101125"/>
              </a:xfrm>
              <a:custGeom>
                <a:avLst/>
                <a:gdLst/>
                <a:ahLst/>
                <a:cxnLst/>
                <a:rect l="l" t="t" r="r" b="b"/>
                <a:pathLst>
                  <a:path w="711" h="4045" extrusionOk="0">
                    <a:moveTo>
                      <a:pt x="1" y="0"/>
                    </a:moveTo>
                    <a:lnTo>
                      <a:pt x="1" y="4045"/>
                    </a:lnTo>
                    <a:lnTo>
                      <a:pt x="711" y="4045"/>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4688225" y="3553275"/>
                <a:ext cx="17775" cy="147525"/>
              </a:xfrm>
              <a:custGeom>
                <a:avLst/>
                <a:gdLst/>
                <a:ahLst/>
                <a:cxnLst/>
                <a:rect l="l" t="t" r="r" b="b"/>
                <a:pathLst>
                  <a:path w="711" h="5901" extrusionOk="0">
                    <a:moveTo>
                      <a:pt x="1" y="1"/>
                    </a:moveTo>
                    <a:lnTo>
                      <a:pt x="1" y="5901"/>
                    </a:lnTo>
                    <a:lnTo>
                      <a:pt x="711" y="5901"/>
                    </a:lnTo>
                    <a:lnTo>
                      <a:pt x="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4725925" y="3517050"/>
                <a:ext cx="17775" cy="183750"/>
              </a:xfrm>
              <a:custGeom>
                <a:avLst/>
                <a:gdLst/>
                <a:ahLst/>
                <a:cxnLst/>
                <a:rect l="l" t="t" r="r" b="b"/>
                <a:pathLst>
                  <a:path w="711" h="7350" extrusionOk="0">
                    <a:moveTo>
                      <a:pt x="0" y="0"/>
                    </a:moveTo>
                    <a:lnTo>
                      <a:pt x="0" y="7350"/>
                    </a:lnTo>
                    <a:lnTo>
                      <a:pt x="711" y="7350"/>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4763600" y="3654025"/>
                <a:ext cx="18150" cy="46775"/>
              </a:xfrm>
              <a:custGeom>
                <a:avLst/>
                <a:gdLst/>
                <a:ahLst/>
                <a:cxnLst/>
                <a:rect l="l" t="t" r="r" b="b"/>
                <a:pathLst>
                  <a:path w="726" h="1871" extrusionOk="0">
                    <a:moveTo>
                      <a:pt x="1" y="1"/>
                    </a:moveTo>
                    <a:lnTo>
                      <a:pt x="1" y="1871"/>
                    </a:lnTo>
                    <a:lnTo>
                      <a:pt x="726" y="1871"/>
                    </a:lnTo>
                    <a:lnTo>
                      <a:pt x="7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4801650" y="3594225"/>
                <a:ext cx="17800" cy="106575"/>
              </a:xfrm>
              <a:custGeom>
                <a:avLst/>
                <a:gdLst/>
                <a:ahLst/>
                <a:cxnLst/>
                <a:rect l="l" t="t" r="r" b="b"/>
                <a:pathLst>
                  <a:path w="712" h="4263" extrusionOk="0">
                    <a:moveTo>
                      <a:pt x="1" y="1"/>
                    </a:moveTo>
                    <a:lnTo>
                      <a:pt x="1" y="4263"/>
                    </a:lnTo>
                    <a:lnTo>
                      <a:pt x="711" y="4263"/>
                    </a:lnTo>
                    <a:lnTo>
                      <a:pt x="7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6"/>
            <p:cNvSpPr/>
            <p:nvPr/>
          </p:nvSpPr>
          <p:spPr>
            <a:xfrm flipH="1">
              <a:off x="5219363" y="937100"/>
              <a:ext cx="552233" cy="515696"/>
            </a:xfrm>
            <a:custGeom>
              <a:avLst/>
              <a:gdLst/>
              <a:ahLst/>
              <a:cxnLst/>
              <a:rect l="l" t="t" r="r" b="b"/>
              <a:pathLst>
                <a:path w="10565" h="9866" extrusionOk="0">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flipH="1">
              <a:off x="5360335" y="1047286"/>
              <a:ext cx="349268" cy="295953"/>
            </a:xfrm>
            <a:custGeom>
              <a:avLst/>
              <a:gdLst/>
              <a:ahLst/>
              <a:cxnLst/>
              <a:rect l="l" t="t" r="r" b="b"/>
              <a:pathLst>
                <a:path w="6682" h="5662" extrusionOk="0">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flipH="1">
              <a:off x="5394676" y="1144718"/>
              <a:ext cx="293914" cy="108826"/>
            </a:xfrm>
            <a:custGeom>
              <a:avLst/>
              <a:gdLst/>
              <a:ahLst/>
              <a:cxnLst/>
              <a:rect l="l" t="t" r="r" b="b"/>
              <a:pathLst>
                <a:path w="5623" h="2082" extrusionOk="0">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7084550" y="622868"/>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36"/>
          <p:cNvSpPr txBox="1">
            <a:spLocks noGrp="1"/>
          </p:cNvSpPr>
          <p:nvPr>
            <p:ph type="ctrTitle"/>
          </p:nvPr>
        </p:nvSpPr>
        <p:spPr>
          <a:xfrm>
            <a:off x="56768" y="1774243"/>
            <a:ext cx="5640790" cy="239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MULTIPLE DISEASE PREDICTION </a:t>
            </a:r>
            <a:r>
              <a:rPr lang="en" dirty="0"/>
              <a:t>APPLICATION</a:t>
            </a:r>
            <a:endParaRPr dirty="0"/>
          </a:p>
        </p:txBody>
      </p:sp>
      <p:sp>
        <p:nvSpPr>
          <p:cNvPr id="402" name="Google Shape;402;p36"/>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a:r>
            <a:endParaRPr dirty="0"/>
          </a:p>
        </p:txBody>
      </p:sp>
      <p:sp>
        <p:nvSpPr>
          <p:cNvPr id="403" name="Google Shape;403;p36"/>
          <p:cNvSpPr/>
          <p:nvPr/>
        </p:nvSpPr>
        <p:spPr>
          <a:xfrm>
            <a:off x="4590686" y="3972613"/>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8392213" y="1871097"/>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rot="2700000">
            <a:off x="4462786" y="35669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5264032" y="2087088"/>
            <a:ext cx="227477" cy="227477"/>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5162638" y="1622430"/>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7D6AD6C-B537-9708-B2AC-18248D8CC19C}"/>
              </a:ext>
            </a:extLst>
          </p:cNvPr>
          <p:cNvPicPr>
            <a:picLocks noChangeAspect="1"/>
          </p:cNvPicPr>
          <p:nvPr/>
        </p:nvPicPr>
        <p:blipFill>
          <a:blip r:embed="rId3"/>
          <a:stretch>
            <a:fillRect/>
          </a:stretch>
        </p:blipFill>
        <p:spPr>
          <a:xfrm>
            <a:off x="56998" y="23161"/>
            <a:ext cx="1729857" cy="1729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 calcmode="lin" valueType="num">
                                      <p:cBhvr additive="base">
                                        <p:cTn id="7" dur="500" fill="hold"/>
                                        <p:tgtEl>
                                          <p:spTgt spid="325"/>
                                        </p:tgtEl>
                                        <p:attrNameLst>
                                          <p:attrName>ppt_x</p:attrName>
                                        </p:attrNameLst>
                                      </p:cBhvr>
                                      <p:tavLst>
                                        <p:tav tm="0">
                                          <p:val>
                                            <p:strVal val="#ppt_x"/>
                                          </p:val>
                                        </p:tav>
                                        <p:tav tm="100000">
                                          <p:val>
                                            <p:strVal val="#ppt_x"/>
                                          </p:val>
                                        </p:tav>
                                      </p:tavLst>
                                    </p:anim>
                                    <p:anim calcmode="lin" valueType="num">
                                      <p:cBhvr additive="base">
                                        <p:cTn id="8" dur="500" fill="hold"/>
                                        <p:tgtEl>
                                          <p:spTgt spid="3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0" nodeType="clickEffect">
                                  <p:stCondLst>
                                    <p:cond delay="0"/>
                                  </p:stCondLst>
                                  <p:childTnLst>
                                    <p:animRot by="21600000">
                                      <p:cBhvr>
                                        <p:cTn id="12" dur="2000" fill="hold"/>
                                        <p:tgtEl>
                                          <p:spTgt spid="407"/>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404"/>
                                        </p:tgtEl>
                                        <p:attrNameLst>
                                          <p:attrName>style.visibility</p:attrName>
                                        </p:attrNameLst>
                                      </p:cBhvr>
                                      <p:to>
                                        <p:strVal val="visible"/>
                                      </p:to>
                                    </p:set>
                                    <p:animEffect transition="in" filter="wipe(down)">
                                      <p:cBhvr>
                                        <p:cTn id="17" dur="580">
                                          <p:stCondLst>
                                            <p:cond delay="0"/>
                                          </p:stCondLst>
                                        </p:cTn>
                                        <p:tgtEl>
                                          <p:spTgt spid="404"/>
                                        </p:tgtEl>
                                      </p:cBhvr>
                                    </p:animEffect>
                                    <p:anim calcmode="lin" valueType="num">
                                      <p:cBhvr>
                                        <p:cTn id="18" dur="1822" tmFilter="0,0; 0.14,0.36; 0.43,0.73; 0.71,0.91; 1.0,1.0">
                                          <p:stCondLst>
                                            <p:cond delay="0"/>
                                          </p:stCondLst>
                                        </p:cTn>
                                        <p:tgtEl>
                                          <p:spTgt spid="404"/>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404"/>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404"/>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404"/>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404"/>
                                        </p:tgtEl>
                                        <p:attrNameLst>
                                          <p:attrName>ppt_y</p:attrName>
                                        </p:attrNameLst>
                                      </p:cBhvr>
                                      <p:tavLst>
                                        <p:tav tm="0" fmla="#ppt_y-sin(pi*$)/81">
                                          <p:val>
                                            <p:fltVal val="0"/>
                                          </p:val>
                                        </p:tav>
                                        <p:tav tm="100000">
                                          <p:val>
                                            <p:fltVal val="1"/>
                                          </p:val>
                                        </p:tav>
                                      </p:tavLst>
                                    </p:anim>
                                    <p:animScale>
                                      <p:cBhvr>
                                        <p:cTn id="23" dur="26">
                                          <p:stCondLst>
                                            <p:cond delay="650"/>
                                          </p:stCondLst>
                                        </p:cTn>
                                        <p:tgtEl>
                                          <p:spTgt spid="404"/>
                                        </p:tgtEl>
                                      </p:cBhvr>
                                      <p:to x="100000" y="60000"/>
                                    </p:animScale>
                                    <p:animScale>
                                      <p:cBhvr>
                                        <p:cTn id="24" dur="166" decel="50000">
                                          <p:stCondLst>
                                            <p:cond delay="676"/>
                                          </p:stCondLst>
                                        </p:cTn>
                                        <p:tgtEl>
                                          <p:spTgt spid="404"/>
                                        </p:tgtEl>
                                      </p:cBhvr>
                                      <p:to x="100000" y="100000"/>
                                    </p:animScale>
                                    <p:animScale>
                                      <p:cBhvr>
                                        <p:cTn id="25" dur="26">
                                          <p:stCondLst>
                                            <p:cond delay="1312"/>
                                          </p:stCondLst>
                                        </p:cTn>
                                        <p:tgtEl>
                                          <p:spTgt spid="404"/>
                                        </p:tgtEl>
                                      </p:cBhvr>
                                      <p:to x="100000" y="80000"/>
                                    </p:animScale>
                                    <p:animScale>
                                      <p:cBhvr>
                                        <p:cTn id="26" dur="166" decel="50000">
                                          <p:stCondLst>
                                            <p:cond delay="1338"/>
                                          </p:stCondLst>
                                        </p:cTn>
                                        <p:tgtEl>
                                          <p:spTgt spid="404"/>
                                        </p:tgtEl>
                                      </p:cBhvr>
                                      <p:to x="100000" y="100000"/>
                                    </p:animScale>
                                    <p:animScale>
                                      <p:cBhvr>
                                        <p:cTn id="27" dur="26">
                                          <p:stCondLst>
                                            <p:cond delay="1642"/>
                                          </p:stCondLst>
                                        </p:cTn>
                                        <p:tgtEl>
                                          <p:spTgt spid="404"/>
                                        </p:tgtEl>
                                      </p:cBhvr>
                                      <p:to x="100000" y="90000"/>
                                    </p:animScale>
                                    <p:animScale>
                                      <p:cBhvr>
                                        <p:cTn id="28" dur="166" decel="50000">
                                          <p:stCondLst>
                                            <p:cond delay="1668"/>
                                          </p:stCondLst>
                                        </p:cTn>
                                        <p:tgtEl>
                                          <p:spTgt spid="404"/>
                                        </p:tgtEl>
                                      </p:cBhvr>
                                      <p:to x="100000" y="100000"/>
                                    </p:animScale>
                                    <p:animScale>
                                      <p:cBhvr>
                                        <p:cTn id="29" dur="26">
                                          <p:stCondLst>
                                            <p:cond delay="1808"/>
                                          </p:stCondLst>
                                        </p:cTn>
                                        <p:tgtEl>
                                          <p:spTgt spid="404"/>
                                        </p:tgtEl>
                                      </p:cBhvr>
                                      <p:to x="100000" y="95000"/>
                                    </p:animScale>
                                    <p:animScale>
                                      <p:cBhvr>
                                        <p:cTn id="30" dur="166" decel="50000">
                                          <p:stCondLst>
                                            <p:cond delay="1834"/>
                                          </p:stCondLst>
                                        </p:cTn>
                                        <p:tgtEl>
                                          <p:spTgt spid="404"/>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01"/>
                                        </p:tgtEl>
                                        <p:attrNameLst>
                                          <p:attrName>style.visibility</p:attrName>
                                        </p:attrNameLst>
                                      </p:cBhvr>
                                      <p:to>
                                        <p:strVal val="visible"/>
                                      </p:to>
                                    </p:set>
                                    <p:anim calcmode="lin" valueType="num">
                                      <p:cBhvr additive="base">
                                        <p:cTn id="35" dur="500" fill="hold"/>
                                        <p:tgtEl>
                                          <p:spTgt spid="401"/>
                                        </p:tgtEl>
                                        <p:attrNameLst>
                                          <p:attrName>ppt_x</p:attrName>
                                        </p:attrNameLst>
                                      </p:cBhvr>
                                      <p:tavLst>
                                        <p:tav tm="0">
                                          <p:val>
                                            <p:strVal val="#ppt_x"/>
                                          </p:val>
                                        </p:tav>
                                        <p:tav tm="100000">
                                          <p:val>
                                            <p:strVal val="#ppt_x"/>
                                          </p:val>
                                        </p:tav>
                                      </p:tavLst>
                                    </p:anim>
                                    <p:anim calcmode="lin" valueType="num">
                                      <p:cBhvr additive="base">
                                        <p:cTn id="36" dur="500" fill="hold"/>
                                        <p:tgtEl>
                                          <p:spTgt spid="4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 grpId="0"/>
      <p:bldP spid="404" grpId="0" animBg="1"/>
      <p:bldP spid="40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0B0D01-7784-5EC4-F8F3-BC68309B9CF8}"/>
              </a:ext>
            </a:extLst>
          </p:cNvPr>
          <p:cNvPicPr>
            <a:picLocks noChangeAspect="1"/>
          </p:cNvPicPr>
          <p:nvPr/>
        </p:nvPicPr>
        <p:blipFill>
          <a:blip r:embed="rId2"/>
          <a:stretch>
            <a:fillRect/>
          </a:stretch>
        </p:blipFill>
        <p:spPr>
          <a:xfrm>
            <a:off x="3640074" y="1496938"/>
            <a:ext cx="5162550" cy="123825"/>
          </a:xfrm>
          <a:prstGeom prst="rect">
            <a:avLst/>
          </a:prstGeom>
        </p:spPr>
      </p:pic>
      <p:sp>
        <p:nvSpPr>
          <p:cNvPr id="8" name="Google Shape;1757;p63">
            <a:extLst>
              <a:ext uri="{FF2B5EF4-FFF2-40B4-BE49-F238E27FC236}">
                <a16:creationId xmlns:a16="http://schemas.microsoft.com/office/drawing/2014/main" id="{CFB71280-6F38-316A-E209-809644F29B5E}"/>
              </a:ext>
            </a:extLst>
          </p:cNvPr>
          <p:cNvSpPr txBox="1">
            <a:spLocks/>
          </p:cNvSpPr>
          <p:nvPr/>
        </p:nvSpPr>
        <p:spPr>
          <a:xfrm>
            <a:off x="3436883" y="929503"/>
            <a:ext cx="5707117" cy="46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600" dirty="0">
                <a:solidFill>
                  <a:schemeClr val="tx1"/>
                </a:solidFill>
                <a:latin typeface="Alata"/>
              </a:rPr>
              <a:t>HEART FAILURE PREDICTION </a:t>
            </a:r>
          </a:p>
        </p:txBody>
      </p:sp>
      <p:pic>
        <p:nvPicPr>
          <p:cNvPr id="10" name="Picture 9">
            <a:extLst>
              <a:ext uri="{FF2B5EF4-FFF2-40B4-BE49-F238E27FC236}">
                <a16:creationId xmlns:a16="http://schemas.microsoft.com/office/drawing/2014/main" id="{105268D3-4354-E5CD-25F0-CF4D4CB73555}"/>
              </a:ext>
            </a:extLst>
          </p:cNvPr>
          <p:cNvPicPr>
            <a:picLocks noChangeAspect="1"/>
          </p:cNvPicPr>
          <p:nvPr/>
        </p:nvPicPr>
        <p:blipFill>
          <a:blip r:embed="rId3"/>
          <a:stretch>
            <a:fillRect/>
          </a:stretch>
        </p:blipFill>
        <p:spPr>
          <a:xfrm>
            <a:off x="498476" y="1072726"/>
            <a:ext cx="2567917" cy="3414846"/>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42E849A7-62B1-6339-4269-6BFA72EB23F6}"/>
              </a:ext>
            </a:extLst>
          </p:cNvPr>
          <p:cNvPicPr>
            <a:picLocks noChangeAspect="1"/>
          </p:cNvPicPr>
          <p:nvPr/>
        </p:nvPicPr>
        <p:blipFill>
          <a:blip r:embed="rId4"/>
          <a:stretch>
            <a:fillRect/>
          </a:stretch>
        </p:blipFill>
        <p:spPr>
          <a:xfrm>
            <a:off x="3264105" y="1728653"/>
            <a:ext cx="5647667" cy="3176813"/>
          </a:xfrm>
          <a:prstGeom prst="rect">
            <a:avLst/>
          </a:prstGeom>
        </p:spPr>
      </p:pic>
    </p:spTree>
    <p:extLst>
      <p:ext uri="{BB962C8B-B14F-4D97-AF65-F5344CB8AC3E}">
        <p14:creationId xmlns:p14="http://schemas.microsoft.com/office/powerpoint/2010/main" val="10441491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AF8C5-9AF5-094F-F915-915836DD3AEE}"/>
              </a:ext>
            </a:extLst>
          </p:cNvPr>
          <p:cNvSpPr txBox="1">
            <a:spLocks/>
          </p:cNvSpPr>
          <p:nvPr/>
        </p:nvSpPr>
        <p:spPr>
          <a:xfrm>
            <a:off x="4106917" y="970934"/>
            <a:ext cx="4530047"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200" dirty="0">
                <a:solidFill>
                  <a:schemeClr val="tx1"/>
                </a:solidFill>
                <a:latin typeface="Alata"/>
              </a:rPr>
              <a:t>DIABETES PREDICTION</a:t>
            </a:r>
          </a:p>
          <a:p>
            <a:endParaRPr lang="en-IN" sz="3200" dirty="0">
              <a:solidFill>
                <a:schemeClr val="tx1"/>
              </a:solidFill>
              <a:latin typeface="Alata"/>
            </a:endParaRPr>
          </a:p>
        </p:txBody>
      </p:sp>
      <p:pic>
        <p:nvPicPr>
          <p:cNvPr id="4" name="Picture 3">
            <a:extLst>
              <a:ext uri="{FF2B5EF4-FFF2-40B4-BE49-F238E27FC236}">
                <a16:creationId xmlns:a16="http://schemas.microsoft.com/office/drawing/2014/main" id="{99C833AA-2092-3F82-A740-618D8C46D395}"/>
              </a:ext>
            </a:extLst>
          </p:cNvPr>
          <p:cNvPicPr>
            <a:picLocks noChangeAspect="1"/>
          </p:cNvPicPr>
          <p:nvPr/>
        </p:nvPicPr>
        <p:blipFill>
          <a:blip r:embed="rId2"/>
          <a:stretch>
            <a:fillRect/>
          </a:stretch>
        </p:blipFill>
        <p:spPr>
          <a:xfrm>
            <a:off x="3640074" y="1496938"/>
            <a:ext cx="5162550" cy="123825"/>
          </a:xfrm>
          <a:prstGeom prst="rect">
            <a:avLst/>
          </a:prstGeom>
        </p:spPr>
      </p:pic>
      <p:pic>
        <p:nvPicPr>
          <p:cNvPr id="1028" name="Picture 4" descr="See the source image">
            <a:extLst>
              <a:ext uri="{FF2B5EF4-FFF2-40B4-BE49-F238E27FC236}">
                <a16:creationId xmlns:a16="http://schemas.microsoft.com/office/drawing/2014/main" id="{1A5283A4-4729-2419-049C-2C9EB29FF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76" y="1018296"/>
            <a:ext cx="2753054" cy="35905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omputer&#10;&#10;AI-generated content may be incorrect.">
            <a:extLst>
              <a:ext uri="{FF2B5EF4-FFF2-40B4-BE49-F238E27FC236}">
                <a16:creationId xmlns:a16="http://schemas.microsoft.com/office/drawing/2014/main" id="{16DC4216-12F1-DC0A-67F7-262AFB57162B}"/>
              </a:ext>
            </a:extLst>
          </p:cNvPr>
          <p:cNvPicPr>
            <a:picLocks noChangeAspect="1"/>
          </p:cNvPicPr>
          <p:nvPr/>
        </p:nvPicPr>
        <p:blipFill>
          <a:blip r:embed="rId4"/>
          <a:stretch>
            <a:fillRect/>
          </a:stretch>
        </p:blipFill>
        <p:spPr>
          <a:xfrm>
            <a:off x="3316515" y="1768834"/>
            <a:ext cx="5597234" cy="3148444"/>
          </a:xfrm>
          <a:prstGeom prst="rect">
            <a:avLst/>
          </a:prstGeom>
        </p:spPr>
      </p:pic>
    </p:spTree>
    <p:extLst>
      <p:ext uri="{BB962C8B-B14F-4D97-AF65-F5344CB8AC3E}">
        <p14:creationId xmlns:p14="http://schemas.microsoft.com/office/powerpoint/2010/main" val="21404605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6D191-BCCB-0719-A36B-8CB4DFF9A07B}"/>
              </a:ext>
            </a:extLst>
          </p:cNvPr>
          <p:cNvSpPr>
            <a:spLocks noGrp="1"/>
          </p:cNvSpPr>
          <p:nvPr>
            <p:ph type="title"/>
          </p:nvPr>
        </p:nvSpPr>
        <p:spPr>
          <a:xfrm>
            <a:off x="370885" y="825666"/>
            <a:ext cx="3927317" cy="848700"/>
          </a:xfrm>
        </p:spPr>
        <p:txBody>
          <a:bodyPr/>
          <a:lstStyle/>
          <a:p>
            <a:r>
              <a:rPr lang="en-IN" dirty="0"/>
              <a:t>PROJECT REQUIREMENTS</a:t>
            </a:r>
          </a:p>
        </p:txBody>
      </p:sp>
      <p:sp>
        <p:nvSpPr>
          <p:cNvPr id="3" name="Subtitle 2">
            <a:extLst>
              <a:ext uri="{FF2B5EF4-FFF2-40B4-BE49-F238E27FC236}">
                <a16:creationId xmlns:a16="http://schemas.microsoft.com/office/drawing/2014/main" id="{5B855D88-3683-29B3-E3EF-F6F4ACF0FF68}"/>
              </a:ext>
            </a:extLst>
          </p:cNvPr>
          <p:cNvSpPr>
            <a:spLocks noGrp="1"/>
          </p:cNvSpPr>
          <p:nvPr>
            <p:ph type="subTitle" idx="1"/>
          </p:nvPr>
        </p:nvSpPr>
        <p:spPr>
          <a:xfrm>
            <a:off x="64366" y="2040018"/>
            <a:ext cx="6084874" cy="2580442"/>
          </a:xfrm>
        </p:spPr>
        <p:txBody>
          <a:bodyPr/>
          <a:lstStyle/>
          <a:p>
            <a:r>
              <a:rPr lang="en-IN" sz="1600" dirty="0"/>
              <a:t>Software USED :  Python interpreter , </a:t>
            </a:r>
            <a:r>
              <a:rPr lang="en-IN" sz="1600" dirty="0" err="1"/>
              <a:t>jupyter</a:t>
            </a:r>
            <a:r>
              <a:rPr lang="en-IN" sz="1600" dirty="0"/>
              <a:t> 			 notebook, Vs code , Any browser</a:t>
            </a:r>
          </a:p>
          <a:p>
            <a:endParaRPr lang="en-IN" sz="1600" dirty="0"/>
          </a:p>
          <a:p>
            <a:r>
              <a:rPr lang="en-IN" sz="1600" dirty="0"/>
              <a:t>Front-end USED : </a:t>
            </a:r>
            <a:r>
              <a:rPr lang="en-IN" sz="1600" dirty="0" err="1"/>
              <a:t>streamlit</a:t>
            </a:r>
            <a:r>
              <a:rPr lang="en-IN" sz="1600" dirty="0"/>
              <a:t> python library</a:t>
            </a:r>
          </a:p>
          <a:p>
            <a:endParaRPr lang="en-IN" sz="1600" dirty="0"/>
          </a:p>
          <a:p>
            <a:r>
              <a:rPr lang="en-IN" sz="1600" dirty="0"/>
              <a:t>Back-end USED : Python , NumPy ,Pandas, and </a:t>
            </a:r>
          </a:p>
          <a:p>
            <a:r>
              <a:rPr lang="en-IN" sz="1600" dirty="0"/>
              <a:t>			  Scikit-Learn,</a:t>
            </a:r>
          </a:p>
          <a:p>
            <a:endParaRPr lang="en-IN" sz="1600" dirty="0"/>
          </a:p>
          <a:p>
            <a:r>
              <a:rPr lang="en-IN" sz="1600" dirty="0"/>
              <a:t>Database USED :  sqlite3</a:t>
            </a:r>
          </a:p>
          <a:p>
            <a:endParaRPr lang="en-IN" dirty="0"/>
          </a:p>
          <a:p>
            <a:endParaRPr lang="en-IN" dirty="0"/>
          </a:p>
        </p:txBody>
      </p:sp>
      <p:cxnSp>
        <p:nvCxnSpPr>
          <p:cNvPr id="153" name="Straight Connector 152">
            <a:extLst>
              <a:ext uri="{FF2B5EF4-FFF2-40B4-BE49-F238E27FC236}">
                <a16:creationId xmlns:a16="http://schemas.microsoft.com/office/drawing/2014/main" id="{603614D4-BA60-C1DE-019E-01BA90422FFB}"/>
              </a:ext>
            </a:extLst>
          </p:cNvPr>
          <p:cNvCxnSpPr>
            <a:cxnSpLocks/>
          </p:cNvCxnSpPr>
          <p:nvPr/>
        </p:nvCxnSpPr>
        <p:spPr>
          <a:xfrm>
            <a:off x="370885" y="1674366"/>
            <a:ext cx="4859483" cy="0"/>
          </a:xfrm>
          <a:prstGeom prst="line">
            <a:avLst/>
          </a:prstGeom>
        </p:spPr>
        <p:style>
          <a:lnRef idx="2">
            <a:schemeClr val="dk1"/>
          </a:lnRef>
          <a:fillRef idx="0">
            <a:schemeClr val="dk1"/>
          </a:fillRef>
          <a:effectRef idx="1">
            <a:schemeClr val="dk1"/>
          </a:effectRef>
          <a:fontRef idx="minor">
            <a:schemeClr val="tx1"/>
          </a:fontRef>
        </p:style>
      </p:cxnSp>
      <p:pic>
        <p:nvPicPr>
          <p:cNvPr id="102" name="Picture 101">
            <a:extLst>
              <a:ext uri="{FF2B5EF4-FFF2-40B4-BE49-F238E27FC236}">
                <a16:creationId xmlns:a16="http://schemas.microsoft.com/office/drawing/2014/main" id="{6E2BD4CE-A58E-2580-7768-7EB7720B0A35}"/>
              </a:ext>
            </a:extLst>
          </p:cNvPr>
          <p:cNvPicPr>
            <a:picLocks noChangeAspect="1"/>
          </p:cNvPicPr>
          <p:nvPr/>
        </p:nvPicPr>
        <p:blipFill>
          <a:blip r:embed="rId2"/>
          <a:stretch>
            <a:fillRect/>
          </a:stretch>
        </p:blipFill>
        <p:spPr>
          <a:xfrm>
            <a:off x="5537664" y="1250016"/>
            <a:ext cx="3541970" cy="3392221"/>
          </a:xfrm>
          <a:prstGeom prst="rect">
            <a:avLst/>
          </a:prstGeom>
        </p:spPr>
      </p:pic>
    </p:spTree>
    <p:extLst>
      <p:ext uri="{BB962C8B-B14F-4D97-AF65-F5344CB8AC3E}">
        <p14:creationId xmlns:p14="http://schemas.microsoft.com/office/powerpoint/2010/main" val="13526465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06A47DE-AFD7-4DD4-0FE1-D3B6C3578838}"/>
              </a:ext>
            </a:extLst>
          </p:cNvPr>
          <p:cNvSpPr txBox="1">
            <a:spLocks/>
          </p:cNvSpPr>
          <p:nvPr/>
        </p:nvSpPr>
        <p:spPr>
          <a:xfrm>
            <a:off x="3876294" y="871499"/>
            <a:ext cx="5174899"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FUTURE SCOPE</a:t>
            </a:r>
          </a:p>
        </p:txBody>
      </p:sp>
      <p:pic>
        <p:nvPicPr>
          <p:cNvPr id="10" name="Picture 9">
            <a:extLst>
              <a:ext uri="{FF2B5EF4-FFF2-40B4-BE49-F238E27FC236}">
                <a16:creationId xmlns:a16="http://schemas.microsoft.com/office/drawing/2014/main" id="{96E6BECB-B538-2AB1-F645-74DC7CE0AF62}"/>
              </a:ext>
            </a:extLst>
          </p:cNvPr>
          <p:cNvPicPr>
            <a:picLocks noChangeAspect="1"/>
          </p:cNvPicPr>
          <p:nvPr/>
        </p:nvPicPr>
        <p:blipFill>
          <a:blip r:embed="rId2"/>
          <a:stretch>
            <a:fillRect/>
          </a:stretch>
        </p:blipFill>
        <p:spPr>
          <a:xfrm>
            <a:off x="3284220" y="1375762"/>
            <a:ext cx="5766973" cy="138322"/>
          </a:xfrm>
          <a:prstGeom prst="rect">
            <a:avLst/>
          </a:prstGeom>
        </p:spPr>
      </p:pic>
      <p:sp>
        <p:nvSpPr>
          <p:cNvPr id="12" name="Title 1">
            <a:extLst>
              <a:ext uri="{FF2B5EF4-FFF2-40B4-BE49-F238E27FC236}">
                <a16:creationId xmlns:a16="http://schemas.microsoft.com/office/drawing/2014/main" id="{26F0AB8D-1B0C-3B8D-4855-DEC3F8F65C57}"/>
              </a:ext>
            </a:extLst>
          </p:cNvPr>
          <p:cNvSpPr txBox="1">
            <a:spLocks/>
          </p:cNvSpPr>
          <p:nvPr/>
        </p:nvSpPr>
        <p:spPr>
          <a:xfrm>
            <a:off x="1437894" y="3152541"/>
            <a:ext cx="5174899"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IN" sz="2800" dirty="0">
              <a:solidFill>
                <a:schemeClr val="tx1"/>
              </a:solidFill>
              <a:latin typeface="Alata"/>
            </a:endParaRPr>
          </a:p>
        </p:txBody>
      </p:sp>
      <p:sp>
        <p:nvSpPr>
          <p:cNvPr id="13" name="Subtitle 2">
            <a:extLst>
              <a:ext uri="{FF2B5EF4-FFF2-40B4-BE49-F238E27FC236}">
                <a16:creationId xmlns:a16="http://schemas.microsoft.com/office/drawing/2014/main" id="{AF3C2758-6B55-E7DA-3AD9-04A95A08D362}"/>
              </a:ext>
            </a:extLst>
          </p:cNvPr>
          <p:cNvSpPr txBox="1">
            <a:spLocks/>
          </p:cNvSpPr>
          <p:nvPr/>
        </p:nvSpPr>
        <p:spPr>
          <a:xfrm>
            <a:off x="3454224" y="1877583"/>
            <a:ext cx="5426964" cy="254991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Font typeface="Arial" panose="020B0604020202020204" pitchFamily="34" charset="0"/>
              <a:buChar char="•"/>
            </a:pPr>
            <a:r>
              <a:rPr lang="en-US" dirty="0">
                <a:latin typeface="Montserrat" panose="00000500000000000000" pitchFamily="2" charset="0"/>
              </a:rPr>
              <a:t> In the future we can add more diseases in the existing API. </a:t>
            </a:r>
          </a:p>
          <a:p>
            <a:pPr marL="285750" indent="-285750" algn="just">
              <a:lnSpc>
                <a:spcPct val="150000"/>
              </a:lnSpc>
              <a:buFont typeface="Arial" panose="020B0604020202020204" pitchFamily="34" charset="0"/>
              <a:buChar char="•"/>
            </a:pPr>
            <a:r>
              <a:rPr lang="en-US" dirty="0">
                <a:latin typeface="Montserrat" panose="00000500000000000000" pitchFamily="2" charset="0"/>
              </a:rPr>
              <a:t>We can try to improve the accuracy of prediction in order to decrease the mortality rate</a:t>
            </a:r>
          </a:p>
          <a:p>
            <a:pPr marL="285750" indent="-285750" algn="just">
              <a:lnSpc>
                <a:spcPct val="150000"/>
              </a:lnSpc>
              <a:buFont typeface="Arial" panose="020B0604020202020204" pitchFamily="34" charset="0"/>
              <a:buChar char="•"/>
            </a:pPr>
            <a:r>
              <a:rPr lang="en-US" dirty="0">
                <a:latin typeface="Montserrat" panose="00000500000000000000" pitchFamily="2" charset="0"/>
              </a:rPr>
              <a:t>Try to make the system user-friendly and provide a chatbot for normal queries</a:t>
            </a:r>
          </a:p>
        </p:txBody>
      </p:sp>
      <p:pic>
        <p:nvPicPr>
          <p:cNvPr id="14" name="Picture 13">
            <a:extLst>
              <a:ext uri="{FF2B5EF4-FFF2-40B4-BE49-F238E27FC236}">
                <a16:creationId xmlns:a16="http://schemas.microsoft.com/office/drawing/2014/main" id="{4F0A45D3-55CE-18B2-1050-70BE90EE7CE1}"/>
              </a:ext>
            </a:extLst>
          </p:cNvPr>
          <p:cNvPicPr>
            <a:picLocks noChangeAspect="1"/>
          </p:cNvPicPr>
          <p:nvPr/>
        </p:nvPicPr>
        <p:blipFill>
          <a:blip r:embed="rId2"/>
          <a:stretch>
            <a:fillRect/>
          </a:stretch>
        </p:blipFill>
        <p:spPr>
          <a:xfrm>
            <a:off x="3284220" y="1375762"/>
            <a:ext cx="5766973" cy="138322"/>
          </a:xfrm>
          <a:prstGeom prst="rect">
            <a:avLst/>
          </a:prstGeom>
        </p:spPr>
      </p:pic>
      <p:pic>
        <p:nvPicPr>
          <p:cNvPr id="15" name="Picture 14">
            <a:extLst>
              <a:ext uri="{FF2B5EF4-FFF2-40B4-BE49-F238E27FC236}">
                <a16:creationId xmlns:a16="http://schemas.microsoft.com/office/drawing/2014/main" id="{395C729E-4132-5B96-02AD-DA6905134F47}"/>
              </a:ext>
            </a:extLst>
          </p:cNvPr>
          <p:cNvPicPr>
            <a:picLocks noChangeAspect="1"/>
          </p:cNvPicPr>
          <p:nvPr/>
        </p:nvPicPr>
        <p:blipFill>
          <a:blip r:embed="rId3"/>
          <a:stretch>
            <a:fillRect/>
          </a:stretch>
        </p:blipFill>
        <p:spPr>
          <a:xfrm>
            <a:off x="341376" y="1295849"/>
            <a:ext cx="2823815" cy="3615690"/>
          </a:xfrm>
          <a:prstGeom prst="rect">
            <a:avLst/>
          </a:prstGeom>
        </p:spPr>
      </p:pic>
    </p:spTree>
    <p:extLst>
      <p:ext uri="{BB962C8B-B14F-4D97-AF65-F5344CB8AC3E}">
        <p14:creationId xmlns:p14="http://schemas.microsoft.com/office/powerpoint/2010/main" val="31666662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4A7C76-4F97-2FD8-E8BE-82F850C8704E}"/>
              </a:ext>
            </a:extLst>
          </p:cNvPr>
          <p:cNvPicPr>
            <a:picLocks noChangeAspect="1"/>
          </p:cNvPicPr>
          <p:nvPr/>
        </p:nvPicPr>
        <p:blipFill>
          <a:blip r:embed="rId2"/>
          <a:stretch>
            <a:fillRect/>
          </a:stretch>
        </p:blipFill>
        <p:spPr>
          <a:xfrm>
            <a:off x="5167085" y="1165767"/>
            <a:ext cx="3827916" cy="3643808"/>
          </a:xfrm>
          <a:prstGeom prst="rect">
            <a:avLst/>
          </a:prstGeom>
        </p:spPr>
      </p:pic>
      <p:pic>
        <p:nvPicPr>
          <p:cNvPr id="5" name="Picture 4">
            <a:extLst>
              <a:ext uri="{FF2B5EF4-FFF2-40B4-BE49-F238E27FC236}">
                <a16:creationId xmlns:a16="http://schemas.microsoft.com/office/drawing/2014/main" id="{CCE96AA5-AB8D-F219-268C-2421B9B8802F}"/>
              </a:ext>
            </a:extLst>
          </p:cNvPr>
          <p:cNvPicPr>
            <a:picLocks noChangeAspect="1"/>
          </p:cNvPicPr>
          <p:nvPr/>
        </p:nvPicPr>
        <p:blipFill>
          <a:blip r:embed="rId3"/>
          <a:stretch>
            <a:fillRect/>
          </a:stretch>
        </p:blipFill>
        <p:spPr>
          <a:xfrm>
            <a:off x="355665" y="1746248"/>
            <a:ext cx="4876733" cy="2482846"/>
          </a:xfrm>
          <a:prstGeom prst="rect">
            <a:avLst/>
          </a:prstGeom>
        </p:spPr>
      </p:pic>
    </p:spTree>
    <p:extLst>
      <p:ext uri="{BB962C8B-B14F-4D97-AF65-F5344CB8AC3E}">
        <p14:creationId xmlns:p14="http://schemas.microsoft.com/office/powerpoint/2010/main" val="9446671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C144-941B-BBD0-9F7F-040841DD5B8D}"/>
              </a:ext>
            </a:extLst>
          </p:cNvPr>
          <p:cNvSpPr>
            <a:spLocks noGrp="1"/>
          </p:cNvSpPr>
          <p:nvPr>
            <p:ph type="title"/>
          </p:nvPr>
        </p:nvSpPr>
        <p:spPr>
          <a:xfrm>
            <a:off x="4689446" y="398948"/>
            <a:ext cx="4239900" cy="848700"/>
          </a:xfrm>
        </p:spPr>
        <p:txBody>
          <a:bodyPr/>
          <a:lstStyle/>
          <a:p>
            <a:r>
              <a:rPr lang="en-IN" dirty="0"/>
              <a:t>ABSTRACT</a:t>
            </a:r>
          </a:p>
        </p:txBody>
      </p:sp>
      <p:sp>
        <p:nvSpPr>
          <p:cNvPr id="3" name="Subtitle 2">
            <a:extLst>
              <a:ext uri="{FF2B5EF4-FFF2-40B4-BE49-F238E27FC236}">
                <a16:creationId xmlns:a16="http://schemas.microsoft.com/office/drawing/2014/main" id="{2A8FBDC8-A142-B78A-4777-1E960AF6C623}"/>
              </a:ext>
            </a:extLst>
          </p:cNvPr>
          <p:cNvSpPr>
            <a:spLocks noGrp="1"/>
          </p:cNvSpPr>
          <p:nvPr>
            <p:ph type="subTitle" idx="1"/>
          </p:nvPr>
        </p:nvSpPr>
        <p:spPr>
          <a:xfrm>
            <a:off x="3229761" y="1627129"/>
            <a:ext cx="5838067" cy="3516371"/>
          </a:xfrm>
        </p:spPr>
        <p:txBody>
          <a:bodyPr/>
          <a:lstStyle/>
          <a:p>
            <a:pPr algn="just">
              <a:buFont typeface="Arial" panose="020B0604020202020204" pitchFamily="34" charset="0"/>
              <a:buChar char="•"/>
            </a:pPr>
            <a:r>
              <a:rPr lang="en-US" dirty="0"/>
              <a:t>This project can help a lot of people as one can monitor the persons’ condition and take the necessary precautions thus increasing the life expectancy.</a:t>
            </a:r>
            <a:endParaRPr lang="en-IN" dirty="0"/>
          </a:p>
          <a:p>
            <a:pPr algn="just">
              <a:buFont typeface="Arial" panose="020B0604020202020204" pitchFamily="34" charset="0"/>
              <a:buChar char="•"/>
            </a:pPr>
            <a:endParaRPr lang="en-US" dirty="0"/>
          </a:p>
          <a:p>
            <a:pPr algn="just">
              <a:buFont typeface="Arial" panose="020B0604020202020204" pitchFamily="34" charset="0"/>
              <a:buChar char="•"/>
            </a:pPr>
            <a:r>
              <a:rPr lang="en-US" dirty="0"/>
              <a:t>To implement multiple disease analysis used machine learning algorithms, </a:t>
            </a:r>
            <a:r>
              <a:rPr lang="en-US" dirty="0" err="1"/>
              <a:t>Streamlit</a:t>
            </a:r>
            <a:r>
              <a:rPr lang="en-US" dirty="0"/>
              <a:t> and python pickling is utilized to save the model behavior.</a:t>
            </a:r>
          </a:p>
          <a:p>
            <a:pPr algn="just">
              <a:buFont typeface="Arial" panose="020B0604020202020204" pitchFamily="34" charset="0"/>
              <a:buChar char="•"/>
            </a:pPr>
            <a:endParaRPr lang="en-US" dirty="0"/>
          </a:p>
          <a:p>
            <a:pPr algn="just">
              <a:buFont typeface="Arial" panose="020B0604020202020204" pitchFamily="34" charset="0"/>
              <a:buChar char="•"/>
            </a:pPr>
            <a:r>
              <a:rPr lang="en-US" dirty="0"/>
              <a:t>We have considered six diseases for now that are jaundice disease, hepatitis, Heart, Liver, Parkinson’s disease and Diabetes and in the future, many more diseases can be added. </a:t>
            </a:r>
            <a:endParaRPr lang="en-IN" sz="1600" dirty="0"/>
          </a:p>
        </p:txBody>
      </p:sp>
      <p:pic>
        <p:nvPicPr>
          <p:cNvPr id="61" name="Picture 60">
            <a:extLst>
              <a:ext uri="{FF2B5EF4-FFF2-40B4-BE49-F238E27FC236}">
                <a16:creationId xmlns:a16="http://schemas.microsoft.com/office/drawing/2014/main" id="{C4C5ABC1-0D7A-6D53-9726-B31933BB6DFA}"/>
              </a:ext>
            </a:extLst>
          </p:cNvPr>
          <p:cNvPicPr>
            <a:picLocks noChangeAspect="1"/>
          </p:cNvPicPr>
          <p:nvPr/>
        </p:nvPicPr>
        <p:blipFill>
          <a:blip r:embed="rId2"/>
          <a:stretch>
            <a:fillRect/>
          </a:stretch>
        </p:blipFill>
        <p:spPr>
          <a:xfrm>
            <a:off x="4638863" y="1087212"/>
            <a:ext cx="4290483" cy="102908"/>
          </a:xfrm>
          <a:prstGeom prst="rect">
            <a:avLst/>
          </a:prstGeom>
        </p:spPr>
      </p:pic>
      <p:pic>
        <p:nvPicPr>
          <p:cNvPr id="62" name="Picture 61">
            <a:extLst>
              <a:ext uri="{FF2B5EF4-FFF2-40B4-BE49-F238E27FC236}">
                <a16:creationId xmlns:a16="http://schemas.microsoft.com/office/drawing/2014/main" id="{32327E7F-DC57-8C5D-12AC-030484CB0D4B}"/>
              </a:ext>
            </a:extLst>
          </p:cNvPr>
          <p:cNvPicPr>
            <a:picLocks noChangeAspect="1"/>
          </p:cNvPicPr>
          <p:nvPr/>
        </p:nvPicPr>
        <p:blipFill>
          <a:blip r:embed="rId3"/>
          <a:stretch>
            <a:fillRect/>
          </a:stretch>
        </p:blipFill>
        <p:spPr>
          <a:xfrm>
            <a:off x="76172" y="966005"/>
            <a:ext cx="3153589" cy="3818069"/>
          </a:xfrm>
          <a:prstGeom prst="rect">
            <a:avLst/>
          </a:prstGeom>
        </p:spPr>
      </p:pic>
    </p:spTree>
    <p:extLst>
      <p:ext uri="{BB962C8B-B14F-4D97-AF65-F5344CB8AC3E}">
        <p14:creationId xmlns:p14="http://schemas.microsoft.com/office/powerpoint/2010/main" val="22887020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79" name="Google Shape;879;p51"/>
          <p:cNvGrpSpPr/>
          <p:nvPr/>
        </p:nvGrpSpPr>
        <p:grpSpPr>
          <a:xfrm>
            <a:off x="1247775" y="895350"/>
            <a:ext cx="3105300" cy="3362400"/>
            <a:chOff x="1247775" y="1009650"/>
            <a:chExt cx="3105300" cy="3362400"/>
          </a:xfrm>
        </p:grpSpPr>
        <p:sp>
          <p:nvSpPr>
            <p:cNvPr id="880" name="Google Shape;880;p51"/>
            <p:cNvSpPr/>
            <p:nvPr/>
          </p:nvSpPr>
          <p:spPr>
            <a:xfrm>
              <a:off x="1247775" y="1009650"/>
              <a:ext cx="31053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1"/>
            <p:cNvSpPr/>
            <p:nvPr/>
          </p:nvSpPr>
          <p:spPr>
            <a:xfrm>
              <a:off x="1304925" y="1228725"/>
              <a:ext cx="29796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1"/>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1"/>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1"/>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51"/>
          <p:cNvGrpSpPr/>
          <p:nvPr/>
        </p:nvGrpSpPr>
        <p:grpSpPr>
          <a:xfrm>
            <a:off x="4789075" y="895350"/>
            <a:ext cx="3105300" cy="3362400"/>
            <a:chOff x="1247775" y="1009650"/>
            <a:chExt cx="3105300" cy="3362400"/>
          </a:xfrm>
        </p:grpSpPr>
        <p:sp>
          <p:nvSpPr>
            <p:cNvPr id="886" name="Google Shape;886;p51"/>
            <p:cNvSpPr/>
            <p:nvPr/>
          </p:nvSpPr>
          <p:spPr>
            <a:xfrm>
              <a:off x="1247775" y="1009650"/>
              <a:ext cx="31053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1"/>
            <p:cNvSpPr/>
            <p:nvPr/>
          </p:nvSpPr>
          <p:spPr>
            <a:xfrm>
              <a:off x="1304925" y="1228725"/>
              <a:ext cx="29796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1"/>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1"/>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1"/>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 name="Google Shape;891;p51"/>
          <p:cNvSpPr/>
          <p:nvPr/>
        </p:nvSpPr>
        <p:spPr>
          <a:xfrm>
            <a:off x="2483213" y="15396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1"/>
          <p:cNvSpPr/>
          <p:nvPr/>
        </p:nvSpPr>
        <p:spPr>
          <a:xfrm>
            <a:off x="6022663" y="15396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1"/>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VISION</a:t>
            </a:r>
            <a:endParaRPr/>
          </a:p>
        </p:txBody>
      </p:sp>
      <p:grpSp>
        <p:nvGrpSpPr>
          <p:cNvPr id="894" name="Google Shape;894;p51"/>
          <p:cNvGrpSpPr/>
          <p:nvPr/>
        </p:nvGrpSpPr>
        <p:grpSpPr>
          <a:xfrm>
            <a:off x="2590729" y="1646663"/>
            <a:ext cx="423079" cy="424159"/>
            <a:chOff x="-1591550" y="3597475"/>
            <a:chExt cx="293825" cy="294575"/>
          </a:xfrm>
        </p:grpSpPr>
        <p:sp>
          <p:nvSpPr>
            <p:cNvPr id="895" name="Google Shape;895;p5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51"/>
          <p:cNvGrpSpPr/>
          <p:nvPr/>
        </p:nvGrpSpPr>
        <p:grpSpPr>
          <a:xfrm>
            <a:off x="6171279" y="1769285"/>
            <a:ext cx="340890" cy="178912"/>
            <a:chOff x="2084325" y="363300"/>
            <a:chExt cx="484150" cy="254100"/>
          </a:xfrm>
        </p:grpSpPr>
        <p:sp>
          <p:nvSpPr>
            <p:cNvPr id="899" name="Google Shape;899;p5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 name="Google Shape;900;p5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1" name="Google Shape;901;p51"/>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 extend the role of the technology in the medical field</a:t>
            </a:r>
            <a:endParaRPr lang="en-IN" dirty="0"/>
          </a:p>
        </p:txBody>
      </p:sp>
      <p:sp>
        <p:nvSpPr>
          <p:cNvPr id="902" name="Google Shape;902;p51"/>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 help out the poor and helpless people with the normal medical checkup</a:t>
            </a:r>
          </a:p>
        </p:txBody>
      </p:sp>
      <p:sp>
        <p:nvSpPr>
          <p:cNvPr id="903" name="Google Shape;903;p51"/>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MISSION</a:t>
            </a:r>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79"/>
                                        </p:tgtEl>
                                        <p:attrNameLst>
                                          <p:attrName>style.visibility</p:attrName>
                                        </p:attrNameLst>
                                      </p:cBhvr>
                                      <p:to>
                                        <p:strVal val="visible"/>
                                      </p:to>
                                    </p:set>
                                    <p:anim calcmode="lin" valueType="num">
                                      <p:cBhvr additive="base">
                                        <p:cTn id="7" dur="500" fill="hold"/>
                                        <p:tgtEl>
                                          <p:spTgt spid="879"/>
                                        </p:tgtEl>
                                        <p:attrNameLst>
                                          <p:attrName>ppt_x</p:attrName>
                                        </p:attrNameLst>
                                      </p:cBhvr>
                                      <p:tavLst>
                                        <p:tav tm="0">
                                          <p:val>
                                            <p:strVal val="#ppt_x"/>
                                          </p:val>
                                        </p:tav>
                                        <p:tav tm="100000">
                                          <p:val>
                                            <p:strVal val="#ppt_x"/>
                                          </p:val>
                                        </p:tav>
                                      </p:tavLst>
                                    </p:anim>
                                    <p:anim calcmode="lin" valueType="num">
                                      <p:cBhvr additive="base">
                                        <p:cTn id="8" dur="500" fill="hold"/>
                                        <p:tgtEl>
                                          <p:spTgt spid="87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91"/>
                                        </p:tgtEl>
                                        <p:attrNameLst>
                                          <p:attrName>style.visibility</p:attrName>
                                        </p:attrNameLst>
                                      </p:cBhvr>
                                      <p:to>
                                        <p:strVal val="visible"/>
                                      </p:to>
                                    </p:set>
                                    <p:anim calcmode="lin" valueType="num">
                                      <p:cBhvr additive="base">
                                        <p:cTn id="11" dur="500" fill="hold"/>
                                        <p:tgtEl>
                                          <p:spTgt spid="891"/>
                                        </p:tgtEl>
                                        <p:attrNameLst>
                                          <p:attrName>ppt_x</p:attrName>
                                        </p:attrNameLst>
                                      </p:cBhvr>
                                      <p:tavLst>
                                        <p:tav tm="0">
                                          <p:val>
                                            <p:strVal val="#ppt_x"/>
                                          </p:val>
                                        </p:tav>
                                        <p:tav tm="100000">
                                          <p:val>
                                            <p:strVal val="#ppt_x"/>
                                          </p:val>
                                        </p:tav>
                                      </p:tavLst>
                                    </p:anim>
                                    <p:anim calcmode="lin" valueType="num">
                                      <p:cBhvr additive="base">
                                        <p:cTn id="12" dur="500" fill="hold"/>
                                        <p:tgtEl>
                                          <p:spTgt spid="89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94"/>
                                        </p:tgtEl>
                                        <p:attrNameLst>
                                          <p:attrName>style.visibility</p:attrName>
                                        </p:attrNameLst>
                                      </p:cBhvr>
                                      <p:to>
                                        <p:strVal val="visible"/>
                                      </p:to>
                                    </p:set>
                                    <p:anim calcmode="lin" valueType="num">
                                      <p:cBhvr additive="base">
                                        <p:cTn id="15" dur="500" fill="hold"/>
                                        <p:tgtEl>
                                          <p:spTgt spid="894"/>
                                        </p:tgtEl>
                                        <p:attrNameLst>
                                          <p:attrName>ppt_x</p:attrName>
                                        </p:attrNameLst>
                                      </p:cBhvr>
                                      <p:tavLst>
                                        <p:tav tm="0">
                                          <p:val>
                                            <p:strVal val="#ppt_x"/>
                                          </p:val>
                                        </p:tav>
                                        <p:tav tm="100000">
                                          <p:val>
                                            <p:strVal val="#ppt_x"/>
                                          </p:val>
                                        </p:tav>
                                      </p:tavLst>
                                    </p:anim>
                                    <p:anim calcmode="lin" valueType="num">
                                      <p:cBhvr additive="base">
                                        <p:cTn id="16" dur="500" fill="hold"/>
                                        <p:tgtEl>
                                          <p:spTgt spid="89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02">
                                            <p:txEl>
                                              <p:pRg st="0" end="0"/>
                                            </p:txEl>
                                          </p:spTgt>
                                        </p:tgtEl>
                                        <p:attrNameLst>
                                          <p:attrName>style.visibility</p:attrName>
                                        </p:attrNameLst>
                                      </p:cBhvr>
                                      <p:to>
                                        <p:strVal val="visible"/>
                                      </p:to>
                                    </p:set>
                                    <p:anim calcmode="lin" valueType="num">
                                      <p:cBhvr additive="base">
                                        <p:cTn id="19" dur="500" fill="hold"/>
                                        <p:tgtEl>
                                          <p:spTgt spid="90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02">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03"/>
                                        </p:tgtEl>
                                        <p:attrNameLst>
                                          <p:attrName>style.visibility</p:attrName>
                                        </p:attrNameLst>
                                      </p:cBhvr>
                                      <p:to>
                                        <p:strVal val="visible"/>
                                      </p:to>
                                    </p:set>
                                    <p:anim calcmode="lin" valueType="num">
                                      <p:cBhvr additive="base">
                                        <p:cTn id="23" dur="500" fill="hold"/>
                                        <p:tgtEl>
                                          <p:spTgt spid="903"/>
                                        </p:tgtEl>
                                        <p:attrNameLst>
                                          <p:attrName>ppt_x</p:attrName>
                                        </p:attrNameLst>
                                      </p:cBhvr>
                                      <p:tavLst>
                                        <p:tav tm="0">
                                          <p:val>
                                            <p:strVal val="#ppt_x"/>
                                          </p:val>
                                        </p:tav>
                                        <p:tav tm="100000">
                                          <p:val>
                                            <p:strVal val="#ppt_x"/>
                                          </p:val>
                                        </p:tav>
                                      </p:tavLst>
                                    </p:anim>
                                    <p:anim calcmode="lin" valueType="num">
                                      <p:cBhvr additive="base">
                                        <p:cTn id="24" dur="500" fill="hold"/>
                                        <p:tgtEl>
                                          <p:spTgt spid="90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85"/>
                                        </p:tgtEl>
                                        <p:attrNameLst>
                                          <p:attrName>style.visibility</p:attrName>
                                        </p:attrNameLst>
                                      </p:cBhvr>
                                      <p:to>
                                        <p:strVal val="visible"/>
                                      </p:to>
                                    </p:set>
                                    <p:anim calcmode="lin" valueType="num">
                                      <p:cBhvr additive="base">
                                        <p:cTn id="29" dur="500" fill="hold"/>
                                        <p:tgtEl>
                                          <p:spTgt spid="885"/>
                                        </p:tgtEl>
                                        <p:attrNameLst>
                                          <p:attrName>ppt_x</p:attrName>
                                        </p:attrNameLst>
                                      </p:cBhvr>
                                      <p:tavLst>
                                        <p:tav tm="0">
                                          <p:val>
                                            <p:strVal val="#ppt_x"/>
                                          </p:val>
                                        </p:tav>
                                        <p:tav tm="100000">
                                          <p:val>
                                            <p:strVal val="#ppt_x"/>
                                          </p:val>
                                        </p:tav>
                                      </p:tavLst>
                                    </p:anim>
                                    <p:anim calcmode="lin" valueType="num">
                                      <p:cBhvr additive="base">
                                        <p:cTn id="30" dur="500" fill="hold"/>
                                        <p:tgtEl>
                                          <p:spTgt spid="88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92"/>
                                        </p:tgtEl>
                                        <p:attrNameLst>
                                          <p:attrName>style.visibility</p:attrName>
                                        </p:attrNameLst>
                                      </p:cBhvr>
                                      <p:to>
                                        <p:strVal val="visible"/>
                                      </p:to>
                                    </p:set>
                                    <p:anim calcmode="lin" valueType="num">
                                      <p:cBhvr additive="base">
                                        <p:cTn id="33" dur="500" fill="hold"/>
                                        <p:tgtEl>
                                          <p:spTgt spid="892"/>
                                        </p:tgtEl>
                                        <p:attrNameLst>
                                          <p:attrName>ppt_x</p:attrName>
                                        </p:attrNameLst>
                                      </p:cBhvr>
                                      <p:tavLst>
                                        <p:tav tm="0">
                                          <p:val>
                                            <p:strVal val="#ppt_x"/>
                                          </p:val>
                                        </p:tav>
                                        <p:tav tm="100000">
                                          <p:val>
                                            <p:strVal val="#ppt_x"/>
                                          </p:val>
                                        </p:tav>
                                      </p:tavLst>
                                    </p:anim>
                                    <p:anim calcmode="lin" valueType="num">
                                      <p:cBhvr additive="base">
                                        <p:cTn id="34" dur="500" fill="hold"/>
                                        <p:tgtEl>
                                          <p:spTgt spid="89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93"/>
                                        </p:tgtEl>
                                        <p:attrNameLst>
                                          <p:attrName>style.visibility</p:attrName>
                                        </p:attrNameLst>
                                      </p:cBhvr>
                                      <p:to>
                                        <p:strVal val="visible"/>
                                      </p:to>
                                    </p:set>
                                    <p:anim calcmode="lin" valueType="num">
                                      <p:cBhvr additive="base">
                                        <p:cTn id="37" dur="500" fill="hold"/>
                                        <p:tgtEl>
                                          <p:spTgt spid="893"/>
                                        </p:tgtEl>
                                        <p:attrNameLst>
                                          <p:attrName>ppt_x</p:attrName>
                                        </p:attrNameLst>
                                      </p:cBhvr>
                                      <p:tavLst>
                                        <p:tav tm="0">
                                          <p:val>
                                            <p:strVal val="#ppt_x"/>
                                          </p:val>
                                        </p:tav>
                                        <p:tav tm="100000">
                                          <p:val>
                                            <p:strVal val="#ppt_x"/>
                                          </p:val>
                                        </p:tav>
                                      </p:tavLst>
                                    </p:anim>
                                    <p:anim calcmode="lin" valueType="num">
                                      <p:cBhvr additive="base">
                                        <p:cTn id="38" dur="500" fill="hold"/>
                                        <p:tgtEl>
                                          <p:spTgt spid="89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98"/>
                                        </p:tgtEl>
                                        <p:attrNameLst>
                                          <p:attrName>style.visibility</p:attrName>
                                        </p:attrNameLst>
                                      </p:cBhvr>
                                      <p:to>
                                        <p:strVal val="visible"/>
                                      </p:to>
                                    </p:set>
                                    <p:anim calcmode="lin" valueType="num">
                                      <p:cBhvr additive="base">
                                        <p:cTn id="41" dur="500" fill="hold"/>
                                        <p:tgtEl>
                                          <p:spTgt spid="898"/>
                                        </p:tgtEl>
                                        <p:attrNameLst>
                                          <p:attrName>ppt_x</p:attrName>
                                        </p:attrNameLst>
                                      </p:cBhvr>
                                      <p:tavLst>
                                        <p:tav tm="0">
                                          <p:val>
                                            <p:strVal val="#ppt_x"/>
                                          </p:val>
                                        </p:tav>
                                        <p:tav tm="100000">
                                          <p:val>
                                            <p:strVal val="#ppt_x"/>
                                          </p:val>
                                        </p:tav>
                                      </p:tavLst>
                                    </p:anim>
                                    <p:anim calcmode="lin" valueType="num">
                                      <p:cBhvr additive="base">
                                        <p:cTn id="42" dur="500" fill="hold"/>
                                        <p:tgtEl>
                                          <p:spTgt spid="89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01">
                                            <p:txEl>
                                              <p:pRg st="0" end="0"/>
                                            </p:txEl>
                                          </p:spTgt>
                                        </p:tgtEl>
                                        <p:attrNameLst>
                                          <p:attrName>style.visibility</p:attrName>
                                        </p:attrNameLst>
                                      </p:cBhvr>
                                      <p:to>
                                        <p:strVal val="visible"/>
                                      </p:to>
                                    </p:set>
                                    <p:anim calcmode="lin" valueType="num">
                                      <p:cBhvr additive="base">
                                        <p:cTn id="45" dur="500" fill="hold"/>
                                        <p:tgtEl>
                                          <p:spTgt spid="901">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90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 grpId="0" animBg="1"/>
      <p:bldP spid="892" grpId="0" animBg="1"/>
      <p:bldP spid="893" grpId="0"/>
      <p:bldP spid="901" grpId="0" build="p"/>
      <p:bldP spid="902" grpId="0" build="p"/>
      <p:bldP spid="90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0"/>
          <p:cNvSpPr txBox="1">
            <a:spLocks noGrp="1"/>
          </p:cNvSpPr>
          <p:nvPr>
            <p:ph type="title"/>
          </p:nvPr>
        </p:nvSpPr>
        <p:spPr>
          <a:xfrm>
            <a:off x="4414305" y="896567"/>
            <a:ext cx="4240600" cy="68628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INTRODUCTION</a:t>
            </a:r>
            <a:endParaRPr dirty="0"/>
          </a:p>
        </p:txBody>
      </p:sp>
      <p:sp>
        <p:nvSpPr>
          <p:cNvPr id="448" name="Google Shape;448;p40"/>
          <p:cNvSpPr txBox="1">
            <a:spLocks noGrp="1"/>
          </p:cNvSpPr>
          <p:nvPr>
            <p:ph type="subTitle" idx="1"/>
          </p:nvPr>
        </p:nvSpPr>
        <p:spPr>
          <a:xfrm>
            <a:off x="2947901" y="1811226"/>
            <a:ext cx="5961789" cy="3221747"/>
          </a:xfrm>
          <a:prstGeom prst="rect">
            <a:avLst/>
          </a:prstGeom>
        </p:spPr>
        <p:txBody>
          <a:bodyPr spcFirstLastPara="1" wrap="square" lIns="91425" tIns="91425" rIns="91425" bIns="91425" anchor="t" anchorCtr="0">
            <a:noAutofit/>
          </a:bodyPr>
          <a:lstStyle/>
          <a:p>
            <a:pPr marL="171450" lvl="0" indent="-171450" algn="just">
              <a:buFont typeface="Arial" panose="020B0604020202020204" pitchFamily="34" charset="0"/>
              <a:buChar char="•"/>
            </a:pPr>
            <a:r>
              <a:rPr lang="en-US" sz="1500" dirty="0"/>
              <a:t>Machine Learning is the domain that uses past data for predicting. Machine Learning is the understanding of computer system under which the Machine Learning model learn from data and experience. </a:t>
            </a:r>
          </a:p>
          <a:p>
            <a:pPr marL="171450" lvl="0" indent="-171450" algn="just">
              <a:buFont typeface="Arial" panose="020B0604020202020204" pitchFamily="34" charset="0"/>
              <a:buChar char="•"/>
            </a:pPr>
            <a:r>
              <a:rPr lang="en-US" sz="1500" dirty="0"/>
              <a:t>Now day’s heart diseases are growing rapidly by busy and stress full life. All type of age groups is under diseases so need of early detection of disease by using symptoms or reports</a:t>
            </a:r>
          </a:p>
          <a:p>
            <a:pPr marL="171450" lvl="0" indent="-171450" algn="just">
              <a:buFont typeface="Arial" panose="020B0604020202020204" pitchFamily="34" charset="0"/>
              <a:buChar char="•"/>
            </a:pPr>
            <a:r>
              <a:rPr lang="en-US" sz="1500" dirty="0"/>
              <a:t>We are applying complete machine learning concepts to keep the track of patient’s health. ML model allows us to build models to get quickly cleaned and processed data and deliver results faster</a:t>
            </a:r>
            <a:r>
              <a:rPr lang="en-US" sz="1600" dirty="0"/>
              <a:t>.</a:t>
            </a:r>
            <a:endParaRPr sz="1600" dirty="0"/>
          </a:p>
        </p:txBody>
      </p:sp>
      <p:pic>
        <p:nvPicPr>
          <p:cNvPr id="3" name="Picture 2">
            <a:extLst>
              <a:ext uri="{FF2B5EF4-FFF2-40B4-BE49-F238E27FC236}">
                <a16:creationId xmlns:a16="http://schemas.microsoft.com/office/drawing/2014/main" id="{0504B20D-4F3E-6DBF-57D2-8E0DF1D351F3}"/>
              </a:ext>
            </a:extLst>
          </p:cNvPr>
          <p:cNvPicPr>
            <a:picLocks noChangeAspect="1"/>
          </p:cNvPicPr>
          <p:nvPr/>
        </p:nvPicPr>
        <p:blipFill>
          <a:blip r:embed="rId3"/>
          <a:stretch>
            <a:fillRect/>
          </a:stretch>
        </p:blipFill>
        <p:spPr>
          <a:xfrm>
            <a:off x="3492355" y="1459028"/>
            <a:ext cx="5162550" cy="123825"/>
          </a:xfrm>
          <a:prstGeom prst="rect">
            <a:avLst/>
          </a:prstGeom>
        </p:spPr>
      </p:pic>
      <p:pic>
        <p:nvPicPr>
          <p:cNvPr id="67" name="Picture 66">
            <a:extLst>
              <a:ext uri="{FF2B5EF4-FFF2-40B4-BE49-F238E27FC236}">
                <a16:creationId xmlns:a16="http://schemas.microsoft.com/office/drawing/2014/main" id="{9768AB4F-E590-F477-0C3E-EB9AD3BE3500}"/>
              </a:ext>
            </a:extLst>
          </p:cNvPr>
          <p:cNvPicPr>
            <a:picLocks noChangeAspect="1"/>
          </p:cNvPicPr>
          <p:nvPr/>
        </p:nvPicPr>
        <p:blipFill>
          <a:blip r:embed="rId4"/>
          <a:stretch>
            <a:fillRect/>
          </a:stretch>
        </p:blipFill>
        <p:spPr>
          <a:xfrm>
            <a:off x="142613" y="1699600"/>
            <a:ext cx="2805288" cy="28052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fill="hold"/>
                                        <p:tgtEl>
                                          <p:spTgt spid="447"/>
                                        </p:tgtEl>
                                        <p:attrNameLst>
                                          <p:attrName>ppt_x</p:attrName>
                                        </p:attrNameLst>
                                      </p:cBhvr>
                                      <p:tavLst>
                                        <p:tav tm="0">
                                          <p:val>
                                            <p:strVal val="#ppt_x"/>
                                          </p:val>
                                        </p:tav>
                                        <p:tav tm="100000">
                                          <p:val>
                                            <p:strVal val="#ppt_x"/>
                                          </p:val>
                                        </p:tav>
                                      </p:tavLst>
                                    </p:anim>
                                    <p:anim calcmode="lin" valueType="num">
                                      <p:cBhvr additive="base">
                                        <p:cTn id="8" dur="500" fill="hold"/>
                                        <p:tgtEl>
                                          <p:spTgt spid="4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8">
                                            <p:txEl>
                                              <p:pRg st="0" end="0"/>
                                            </p:txEl>
                                          </p:spTgt>
                                        </p:tgtEl>
                                        <p:attrNameLst>
                                          <p:attrName>style.visibility</p:attrName>
                                        </p:attrNameLst>
                                      </p:cBhvr>
                                      <p:to>
                                        <p:strVal val="visible"/>
                                      </p:to>
                                    </p:set>
                                    <p:anim calcmode="lin" valueType="num">
                                      <p:cBhvr additive="base">
                                        <p:cTn id="13" dur="500" fill="hold"/>
                                        <p:tgtEl>
                                          <p:spTgt spid="44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48">
                                            <p:txEl>
                                              <p:pRg st="1" end="1"/>
                                            </p:txEl>
                                          </p:spTgt>
                                        </p:tgtEl>
                                        <p:attrNameLst>
                                          <p:attrName>style.visibility</p:attrName>
                                        </p:attrNameLst>
                                      </p:cBhvr>
                                      <p:to>
                                        <p:strVal val="visible"/>
                                      </p:to>
                                    </p:set>
                                    <p:anim calcmode="lin" valueType="num">
                                      <p:cBhvr additive="base">
                                        <p:cTn id="19" dur="500" fill="hold"/>
                                        <p:tgtEl>
                                          <p:spTgt spid="44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4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48">
                                            <p:txEl>
                                              <p:pRg st="2" end="2"/>
                                            </p:txEl>
                                          </p:spTgt>
                                        </p:tgtEl>
                                        <p:attrNameLst>
                                          <p:attrName>style.visibility</p:attrName>
                                        </p:attrNameLst>
                                      </p:cBhvr>
                                      <p:to>
                                        <p:strVal val="visible"/>
                                      </p:to>
                                    </p:set>
                                    <p:anim calcmode="lin" valueType="num">
                                      <p:cBhvr additive="base">
                                        <p:cTn id="25" dur="500" fill="hold"/>
                                        <p:tgtEl>
                                          <p:spTgt spid="44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4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 grpId="0"/>
      <p:bldP spid="44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9"/>
        <p:cNvGrpSpPr/>
        <p:nvPr/>
      </p:nvGrpSpPr>
      <p:grpSpPr>
        <a:xfrm>
          <a:off x="0" y="0"/>
          <a:ext cx="0" cy="0"/>
          <a:chOff x="0" y="0"/>
          <a:chExt cx="0" cy="0"/>
        </a:xfrm>
      </p:grpSpPr>
      <p:grpSp>
        <p:nvGrpSpPr>
          <p:cNvPr id="680" name="Google Shape;680;p45"/>
          <p:cNvGrpSpPr/>
          <p:nvPr/>
        </p:nvGrpSpPr>
        <p:grpSpPr>
          <a:xfrm flipH="1">
            <a:off x="3547872" y="2760450"/>
            <a:ext cx="5207578" cy="1791891"/>
            <a:chOff x="2362210" y="890537"/>
            <a:chExt cx="5048700" cy="1872600"/>
          </a:xfrm>
        </p:grpSpPr>
        <p:sp>
          <p:nvSpPr>
            <p:cNvPr id="681" name="Google Shape;681;p45"/>
            <p:cNvSpPr/>
            <p:nvPr/>
          </p:nvSpPr>
          <p:spPr>
            <a:xfrm>
              <a:off x="2362210" y="890537"/>
              <a:ext cx="5048700" cy="1872600"/>
            </a:xfrm>
            <a:prstGeom prst="roundRect">
              <a:avLst>
                <a:gd name="adj" fmla="val 46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5"/>
            <p:cNvSpPr/>
            <p:nvPr/>
          </p:nvSpPr>
          <p:spPr>
            <a:xfrm>
              <a:off x="2428805" y="1109630"/>
              <a:ext cx="4927500" cy="15753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7277617"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5"/>
            <p:cNvSpPr/>
            <p:nvPr/>
          </p:nvSpPr>
          <p:spPr>
            <a:xfrm>
              <a:off x="7150214"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5"/>
            <p:cNvSpPr/>
            <p:nvPr/>
          </p:nvSpPr>
          <p:spPr>
            <a:xfrm>
              <a:off x="7002968"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45"/>
          <p:cNvSpPr txBox="1">
            <a:spLocks noGrp="1"/>
          </p:cNvSpPr>
          <p:nvPr>
            <p:ph type="title"/>
          </p:nvPr>
        </p:nvSpPr>
        <p:spPr>
          <a:xfrm>
            <a:off x="3604186" y="3145613"/>
            <a:ext cx="4954597" cy="1173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N" dirty="0"/>
              <a:t>Any disease that we can take precaution is preventable.</a:t>
            </a:r>
            <a:endParaRPr dirty="0"/>
          </a:p>
        </p:txBody>
      </p:sp>
      <p:grpSp>
        <p:nvGrpSpPr>
          <p:cNvPr id="687" name="Google Shape;687;p45"/>
          <p:cNvGrpSpPr/>
          <p:nvPr/>
        </p:nvGrpSpPr>
        <p:grpSpPr>
          <a:xfrm>
            <a:off x="-25" y="0"/>
            <a:ext cx="9144020" cy="342900"/>
            <a:chOff x="-25" y="0"/>
            <a:chExt cx="9144020" cy="342900"/>
          </a:xfrm>
        </p:grpSpPr>
        <p:sp>
          <p:nvSpPr>
            <p:cNvPr id="688" name="Google Shape;688;p4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 name="Google Shape;689;p45"/>
            <p:cNvGrpSpPr/>
            <p:nvPr/>
          </p:nvGrpSpPr>
          <p:grpSpPr>
            <a:xfrm>
              <a:off x="215975" y="111150"/>
              <a:ext cx="642950" cy="120600"/>
              <a:chOff x="215975" y="152625"/>
              <a:chExt cx="642950" cy="120600"/>
            </a:xfrm>
          </p:grpSpPr>
          <p:sp>
            <p:nvSpPr>
              <p:cNvPr id="690" name="Google Shape;690;p4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FEF5-CE63-5384-0E84-25EF83C23798}"/>
              </a:ext>
            </a:extLst>
          </p:cNvPr>
          <p:cNvSpPr>
            <a:spLocks noGrp="1"/>
          </p:cNvSpPr>
          <p:nvPr>
            <p:ph type="title"/>
          </p:nvPr>
        </p:nvSpPr>
        <p:spPr>
          <a:xfrm>
            <a:off x="4572000" y="680550"/>
            <a:ext cx="4239900" cy="848700"/>
          </a:xfrm>
        </p:spPr>
        <p:txBody>
          <a:bodyPr/>
          <a:lstStyle/>
          <a:p>
            <a:r>
              <a:rPr lang="en-IN" dirty="0"/>
              <a:t>PROBLEM SYSTEM</a:t>
            </a:r>
          </a:p>
        </p:txBody>
      </p:sp>
      <p:sp>
        <p:nvSpPr>
          <p:cNvPr id="3" name="Subtitle 2">
            <a:extLst>
              <a:ext uri="{FF2B5EF4-FFF2-40B4-BE49-F238E27FC236}">
                <a16:creationId xmlns:a16="http://schemas.microsoft.com/office/drawing/2014/main" id="{C0DF62D0-DCC8-26E7-7054-656506339085}"/>
              </a:ext>
            </a:extLst>
          </p:cNvPr>
          <p:cNvSpPr>
            <a:spLocks noGrp="1"/>
          </p:cNvSpPr>
          <p:nvPr>
            <p:ph type="subTitle" idx="1"/>
          </p:nvPr>
        </p:nvSpPr>
        <p:spPr>
          <a:xfrm>
            <a:off x="3649350" y="1870336"/>
            <a:ext cx="5162550" cy="2315040"/>
          </a:xfrm>
        </p:spPr>
        <p:txBody>
          <a:bodyPr/>
          <a:lstStyle/>
          <a:p>
            <a:pPr marL="431800" indent="-285750" algn="just">
              <a:buFont typeface="Arial" panose="020B0604020202020204" pitchFamily="34" charset="0"/>
              <a:buChar char="•"/>
            </a:pPr>
            <a:r>
              <a:rPr lang="en-US" dirty="0"/>
              <a:t>Many of the existing machine learning models for health care analysis are concentrating on one disease per analysis. For example, first is for liver analysis, one for cancer analysis, one for lung diseases like that. </a:t>
            </a:r>
          </a:p>
          <a:p>
            <a:pPr marL="431800" indent="-285750" algn="just">
              <a:buFont typeface="Arial" panose="020B0604020202020204" pitchFamily="34" charset="0"/>
              <a:buChar char="•"/>
            </a:pPr>
            <a:endParaRPr lang="en-US" dirty="0"/>
          </a:p>
          <a:p>
            <a:pPr marL="431800" indent="-285750" algn="just">
              <a:buFont typeface="Arial" panose="020B0604020202020204" pitchFamily="34" charset="0"/>
              <a:buChar char="•"/>
            </a:pPr>
            <a:r>
              <a:rPr lang="en-US" dirty="0"/>
              <a:t>If a user wants to predict more than one disease, he/she has to go through different sites. There is no common system where one analysis can perform more than one disease prediction. </a:t>
            </a:r>
          </a:p>
        </p:txBody>
      </p:sp>
      <p:pic>
        <p:nvPicPr>
          <p:cNvPr id="5" name="Picture 4">
            <a:extLst>
              <a:ext uri="{FF2B5EF4-FFF2-40B4-BE49-F238E27FC236}">
                <a16:creationId xmlns:a16="http://schemas.microsoft.com/office/drawing/2014/main" id="{100EF710-6DAB-2EA5-8BEE-4F9A4ABCE6B6}"/>
              </a:ext>
            </a:extLst>
          </p:cNvPr>
          <p:cNvPicPr>
            <a:picLocks noChangeAspect="1"/>
          </p:cNvPicPr>
          <p:nvPr/>
        </p:nvPicPr>
        <p:blipFill>
          <a:blip r:embed="rId2"/>
          <a:stretch>
            <a:fillRect/>
          </a:stretch>
        </p:blipFill>
        <p:spPr>
          <a:xfrm>
            <a:off x="3649350" y="1410144"/>
            <a:ext cx="5162550" cy="123825"/>
          </a:xfrm>
          <a:prstGeom prst="rect">
            <a:avLst/>
          </a:prstGeom>
        </p:spPr>
      </p:pic>
      <p:pic>
        <p:nvPicPr>
          <p:cNvPr id="10" name="Picture 9">
            <a:extLst>
              <a:ext uri="{FF2B5EF4-FFF2-40B4-BE49-F238E27FC236}">
                <a16:creationId xmlns:a16="http://schemas.microsoft.com/office/drawing/2014/main" id="{52B81D03-6F15-6BC9-070E-CB82555A8D7E}"/>
              </a:ext>
            </a:extLst>
          </p:cNvPr>
          <p:cNvPicPr>
            <a:picLocks noChangeAspect="1"/>
          </p:cNvPicPr>
          <p:nvPr/>
        </p:nvPicPr>
        <p:blipFill>
          <a:blip r:embed="rId3"/>
          <a:stretch>
            <a:fillRect/>
          </a:stretch>
        </p:blipFill>
        <p:spPr>
          <a:xfrm>
            <a:off x="272396" y="998290"/>
            <a:ext cx="3293065" cy="3680294"/>
          </a:xfrm>
          <a:prstGeom prst="rect">
            <a:avLst/>
          </a:prstGeom>
        </p:spPr>
      </p:pic>
    </p:spTree>
    <p:extLst>
      <p:ext uri="{BB962C8B-B14F-4D97-AF65-F5344CB8AC3E}">
        <p14:creationId xmlns:p14="http://schemas.microsoft.com/office/powerpoint/2010/main" val="32831852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63B41-0D90-1E39-0C93-54778ED839EE}"/>
              </a:ext>
            </a:extLst>
          </p:cNvPr>
          <p:cNvSpPr>
            <a:spLocks noGrp="1"/>
          </p:cNvSpPr>
          <p:nvPr>
            <p:ph type="title"/>
          </p:nvPr>
        </p:nvSpPr>
        <p:spPr>
          <a:xfrm>
            <a:off x="4397064" y="772063"/>
            <a:ext cx="4239900" cy="848700"/>
          </a:xfrm>
        </p:spPr>
        <p:txBody>
          <a:bodyPr/>
          <a:lstStyle/>
          <a:p>
            <a:r>
              <a:rPr lang="en-IN" dirty="0"/>
              <a:t>PROPOSED SYSTEM</a:t>
            </a:r>
          </a:p>
        </p:txBody>
      </p:sp>
      <p:sp>
        <p:nvSpPr>
          <p:cNvPr id="3" name="Subtitle 2">
            <a:extLst>
              <a:ext uri="{FF2B5EF4-FFF2-40B4-BE49-F238E27FC236}">
                <a16:creationId xmlns:a16="http://schemas.microsoft.com/office/drawing/2014/main" id="{913CE559-B648-E8CE-F327-F888C17A9FAB}"/>
              </a:ext>
            </a:extLst>
          </p:cNvPr>
          <p:cNvSpPr>
            <a:spLocks noGrp="1"/>
          </p:cNvSpPr>
          <p:nvPr>
            <p:ph type="subTitle" idx="1"/>
          </p:nvPr>
        </p:nvSpPr>
        <p:spPr>
          <a:xfrm>
            <a:off x="3352800" y="1819634"/>
            <a:ext cx="5449824" cy="2313453"/>
          </a:xfrm>
        </p:spPr>
        <p:txBody>
          <a:bodyPr/>
          <a:lstStyle/>
          <a:p>
            <a:pPr algn="just"/>
            <a:r>
              <a:rPr lang="en-US" dirty="0"/>
              <a:t>	In multiple disease prediction, it is possible to predict more than one disease at a time. So, the user doesn’t need to traverse different sites in order to predict the diseases. We are taking three diseases that are Liver, Diabetes, and Heart. As all the three diseases are correlated to each other. To implement multiple disease analyses we are going to use machine learning algorithms and Django. When the user is accessing this API, the user has to send the parameters of the disease along with the disease name. Django will invoke the corresponding model and returns the status of the patient. </a:t>
            </a:r>
            <a:endParaRPr lang="en-IN" dirty="0"/>
          </a:p>
        </p:txBody>
      </p:sp>
      <p:pic>
        <p:nvPicPr>
          <p:cNvPr id="5" name="Picture 4">
            <a:extLst>
              <a:ext uri="{FF2B5EF4-FFF2-40B4-BE49-F238E27FC236}">
                <a16:creationId xmlns:a16="http://schemas.microsoft.com/office/drawing/2014/main" id="{2C1D7AF1-6DA6-AC29-0BE8-C0E37F3A9E8E}"/>
              </a:ext>
            </a:extLst>
          </p:cNvPr>
          <p:cNvPicPr>
            <a:picLocks noChangeAspect="1"/>
          </p:cNvPicPr>
          <p:nvPr/>
        </p:nvPicPr>
        <p:blipFill>
          <a:blip r:embed="rId2"/>
          <a:stretch>
            <a:fillRect/>
          </a:stretch>
        </p:blipFill>
        <p:spPr>
          <a:xfrm>
            <a:off x="3640074" y="1496938"/>
            <a:ext cx="5162550" cy="123825"/>
          </a:xfrm>
          <a:prstGeom prst="rect">
            <a:avLst/>
          </a:prstGeom>
        </p:spPr>
      </p:pic>
      <p:pic>
        <p:nvPicPr>
          <p:cNvPr id="12" name="Picture 11">
            <a:extLst>
              <a:ext uri="{FF2B5EF4-FFF2-40B4-BE49-F238E27FC236}">
                <a16:creationId xmlns:a16="http://schemas.microsoft.com/office/drawing/2014/main" id="{9E824B05-2A9E-F9DD-E6EC-0422782E336A}"/>
              </a:ext>
            </a:extLst>
          </p:cNvPr>
          <p:cNvPicPr>
            <a:picLocks noChangeAspect="1"/>
          </p:cNvPicPr>
          <p:nvPr/>
        </p:nvPicPr>
        <p:blipFill>
          <a:blip r:embed="rId3"/>
          <a:stretch>
            <a:fillRect/>
          </a:stretch>
        </p:blipFill>
        <p:spPr>
          <a:xfrm>
            <a:off x="125835" y="1819634"/>
            <a:ext cx="3667567" cy="2750675"/>
          </a:xfrm>
          <a:prstGeom prst="rect">
            <a:avLst/>
          </a:prstGeom>
        </p:spPr>
      </p:pic>
    </p:spTree>
    <p:extLst>
      <p:ext uri="{BB962C8B-B14F-4D97-AF65-F5344CB8AC3E}">
        <p14:creationId xmlns:p14="http://schemas.microsoft.com/office/powerpoint/2010/main" val="28977732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3" name="Google Shape;1753;p63"/>
          <p:cNvSpPr/>
          <p:nvPr/>
        </p:nvSpPr>
        <p:spPr>
          <a:xfrm>
            <a:off x="992913" y="2232316"/>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3"/>
          <p:cNvSpPr/>
          <p:nvPr/>
        </p:nvSpPr>
        <p:spPr>
          <a:xfrm>
            <a:off x="5102913" y="2232316"/>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3"/>
          <p:cNvSpPr/>
          <p:nvPr/>
        </p:nvSpPr>
        <p:spPr>
          <a:xfrm>
            <a:off x="976806" y="3561669"/>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3"/>
          <p:cNvSpPr/>
          <p:nvPr/>
        </p:nvSpPr>
        <p:spPr>
          <a:xfrm>
            <a:off x="5118406" y="3550959"/>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3"/>
          <p:cNvSpPr txBox="1">
            <a:spLocks noGrp="1"/>
          </p:cNvSpPr>
          <p:nvPr>
            <p:ph type="title"/>
          </p:nvPr>
        </p:nvSpPr>
        <p:spPr>
          <a:xfrm>
            <a:off x="284043" y="518894"/>
            <a:ext cx="7977927"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600" dirty="0"/>
              <a:t>SYSTEM ANALYSIS</a:t>
            </a:r>
          </a:p>
        </p:txBody>
      </p:sp>
      <p:sp>
        <p:nvSpPr>
          <p:cNvPr id="1759" name="Google Shape;1759;p63"/>
          <p:cNvSpPr txBox="1">
            <a:spLocks noGrp="1"/>
          </p:cNvSpPr>
          <p:nvPr>
            <p:ph type="subTitle" idx="1"/>
          </p:nvPr>
        </p:nvSpPr>
        <p:spPr>
          <a:xfrm>
            <a:off x="1739982" y="2158296"/>
            <a:ext cx="2276700" cy="692727"/>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The system allows the patient to predict the disease</a:t>
            </a:r>
            <a:endParaRPr dirty="0"/>
          </a:p>
        </p:txBody>
      </p:sp>
      <p:sp>
        <p:nvSpPr>
          <p:cNvPr id="1761" name="Google Shape;1761;p63"/>
          <p:cNvSpPr txBox="1">
            <a:spLocks noGrp="1"/>
          </p:cNvSpPr>
          <p:nvPr>
            <p:ph type="subTitle" idx="4"/>
          </p:nvPr>
        </p:nvSpPr>
        <p:spPr>
          <a:xfrm>
            <a:off x="1689165" y="3524697"/>
            <a:ext cx="2496941" cy="1047335"/>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The user adds the input for the particular disease and based on the trained model of the user input the output will be displayed .</a:t>
            </a:r>
            <a:endParaRPr dirty="0"/>
          </a:p>
        </p:txBody>
      </p:sp>
      <p:sp>
        <p:nvSpPr>
          <p:cNvPr id="1763" name="Google Shape;1763;p63"/>
          <p:cNvSpPr txBox="1">
            <a:spLocks noGrp="1"/>
          </p:cNvSpPr>
          <p:nvPr>
            <p:ph type="subTitle" idx="6"/>
          </p:nvPr>
        </p:nvSpPr>
        <p:spPr>
          <a:xfrm>
            <a:off x="5874374" y="2186243"/>
            <a:ext cx="2606896" cy="676427"/>
          </a:xfrm>
          <a:prstGeom prst="rect">
            <a:avLst/>
          </a:prstGeom>
        </p:spPr>
        <p:txBody>
          <a:bodyPr spcFirstLastPara="1" wrap="square" lIns="91425" tIns="91425" rIns="91425" bIns="91425" anchor="t" anchorCtr="0">
            <a:noAutofit/>
          </a:bodyPr>
          <a:lstStyle/>
          <a:p>
            <a:pPr marL="0" lvl="0" indent="0" rtl="0">
              <a:spcBef>
                <a:spcPts val="0"/>
              </a:spcBef>
              <a:spcAft>
                <a:spcPts val="1200"/>
              </a:spcAft>
              <a:buNone/>
            </a:pPr>
            <a:r>
              <a:rPr lang="en-US" dirty="0"/>
              <a:t>The website will provide range of the values during the prediction of the disease.</a:t>
            </a:r>
            <a:endParaRPr dirty="0"/>
          </a:p>
        </p:txBody>
      </p:sp>
      <p:sp>
        <p:nvSpPr>
          <p:cNvPr id="1765" name="Google Shape;1765;p63"/>
          <p:cNvSpPr txBox="1">
            <a:spLocks noGrp="1"/>
          </p:cNvSpPr>
          <p:nvPr>
            <p:ph type="subTitle" idx="8"/>
          </p:nvPr>
        </p:nvSpPr>
        <p:spPr>
          <a:xfrm>
            <a:off x="5874374" y="3524697"/>
            <a:ext cx="2276700" cy="631909"/>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The website should be reliable and consistent</a:t>
            </a:r>
            <a:endParaRPr dirty="0"/>
          </a:p>
        </p:txBody>
      </p:sp>
      <p:grpSp>
        <p:nvGrpSpPr>
          <p:cNvPr id="1766" name="Google Shape;1766;p63"/>
          <p:cNvGrpSpPr/>
          <p:nvPr/>
        </p:nvGrpSpPr>
        <p:grpSpPr>
          <a:xfrm>
            <a:off x="1156669" y="2362008"/>
            <a:ext cx="310602" cy="320730"/>
            <a:chOff x="-28069875" y="3175300"/>
            <a:chExt cx="260725" cy="296150"/>
          </a:xfrm>
        </p:grpSpPr>
        <p:sp>
          <p:nvSpPr>
            <p:cNvPr id="1767" name="Google Shape;1767;p6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63"/>
          <p:cNvGrpSpPr/>
          <p:nvPr/>
        </p:nvGrpSpPr>
        <p:grpSpPr>
          <a:xfrm>
            <a:off x="5271839" y="3769397"/>
            <a:ext cx="299344" cy="319891"/>
            <a:chOff x="-27691025" y="3175300"/>
            <a:chExt cx="251275" cy="295375"/>
          </a:xfrm>
        </p:grpSpPr>
        <p:sp>
          <p:nvSpPr>
            <p:cNvPr id="1777" name="Google Shape;1777;p6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63"/>
          <p:cNvGrpSpPr/>
          <p:nvPr/>
        </p:nvGrpSpPr>
        <p:grpSpPr>
          <a:xfrm>
            <a:off x="5244618" y="2362008"/>
            <a:ext cx="354710" cy="320730"/>
            <a:chOff x="-27351575" y="3175300"/>
            <a:chExt cx="297750" cy="296150"/>
          </a:xfrm>
        </p:grpSpPr>
        <p:sp>
          <p:nvSpPr>
            <p:cNvPr id="1782" name="Google Shape;1782;p6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63"/>
          <p:cNvGrpSpPr/>
          <p:nvPr/>
        </p:nvGrpSpPr>
        <p:grpSpPr>
          <a:xfrm>
            <a:off x="1110084" y="3727580"/>
            <a:ext cx="352833" cy="301995"/>
            <a:chOff x="-23615075" y="3906200"/>
            <a:chExt cx="296175" cy="278850"/>
          </a:xfrm>
        </p:grpSpPr>
        <p:sp>
          <p:nvSpPr>
            <p:cNvPr id="1787" name="Google Shape;1787;p6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757;p63">
            <a:extLst>
              <a:ext uri="{FF2B5EF4-FFF2-40B4-BE49-F238E27FC236}">
                <a16:creationId xmlns:a16="http://schemas.microsoft.com/office/drawing/2014/main" id="{2A812867-0B68-0795-2A86-424ADE030AF0}"/>
              </a:ext>
            </a:extLst>
          </p:cNvPr>
          <p:cNvSpPr txBox="1">
            <a:spLocks/>
          </p:cNvSpPr>
          <p:nvPr/>
        </p:nvSpPr>
        <p:spPr>
          <a:xfrm>
            <a:off x="183375" y="1542053"/>
            <a:ext cx="4388625"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N" dirty="0"/>
              <a:t>Functional Requirement</a:t>
            </a:r>
          </a:p>
        </p:txBody>
      </p:sp>
      <p:sp>
        <p:nvSpPr>
          <p:cNvPr id="40" name="Google Shape;1757;p63">
            <a:extLst>
              <a:ext uri="{FF2B5EF4-FFF2-40B4-BE49-F238E27FC236}">
                <a16:creationId xmlns:a16="http://schemas.microsoft.com/office/drawing/2014/main" id="{0EE61592-4244-76FD-07DE-280BB7998EBD}"/>
              </a:ext>
            </a:extLst>
          </p:cNvPr>
          <p:cNvSpPr txBox="1">
            <a:spLocks/>
          </p:cNvSpPr>
          <p:nvPr/>
        </p:nvSpPr>
        <p:spPr>
          <a:xfrm>
            <a:off x="4680969" y="1544708"/>
            <a:ext cx="4541025" cy="676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N" dirty="0"/>
              <a:t>Non-Functional Requirement</a:t>
            </a:r>
          </a:p>
        </p:txBody>
      </p:sp>
      <p:pic>
        <p:nvPicPr>
          <p:cNvPr id="3" name="Picture 2">
            <a:extLst>
              <a:ext uri="{FF2B5EF4-FFF2-40B4-BE49-F238E27FC236}">
                <a16:creationId xmlns:a16="http://schemas.microsoft.com/office/drawing/2014/main" id="{9372B943-D551-2EDE-4F4C-7DDD328CE2F8}"/>
              </a:ext>
            </a:extLst>
          </p:cNvPr>
          <p:cNvPicPr>
            <a:picLocks noChangeAspect="1"/>
          </p:cNvPicPr>
          <p:nvPr/>
        </p:nvPicPr>
        <p:blipFill>
          <a:blip r:embed="rId3"/>
          <a:stretch>
            <a:fillRect/>
          </a:stretch>
        </p:blipFill>
        <p:spPr>
          <a:xfrm>
            <a:off x="165608" y="1176064"/>
            <a:ext cx="5162550" cy="1238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7"/>
                                        </p:tgtEl>
                                        <p:attrNameLst>
                                          <p:attrName>style.visibility</p:attrName>
                                        </p:attrNameLst>
                                      </p:cBhvr>
                                      <p:to>
                                        <p:strVal val="visible"/>
                                      </p:to>
                                    </p:set>
                                    <p:anim calcmode="lin" valueType="num">
                                      <p:cBhvr additive="base">
                                        <p:cTn id="7" dur="500" fill="hold"/>
                                        <p:tgtEl>
                                          <p:spTgt spid="1757"/>
                                        </p:tgtEl>
                                        <p:attrNameLst>
                                          <p:attrName>ppt_x</p:attrName>
                                        </p:attrNameLst>
                                      </p:cBhvr>
                                      <p:tavLst>
                                        <p:tav tm="0">
                                          <p:val>
                                            <p:strVal val="#ppt_x"/>
                                          </p:val>
                                        </p:tav>
                                        <p:tav tm="100000">
                                          <p:val>
                                            <p:strVal val="#ppt_x"/>
                                          </p:val>
                                        </p:tav>
                                      </p:tavLst>
                                    </p:anim>
                                    <p:anim calcmode="lin" valueType="num">
                                      <p:cBhvr additive="base">
                                        <p:cTn id="8" dur="500" fill="hold"/>
                                        <p:tgtEl>
                                          <p:spTgt spid="17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53"/>
                                        </p:tgtEl>
                                        <p:attrNameLst>
                                          <p:attrName>style.visibility</p:attrName>
                                        </p:attrNameLst>
                                      </p:cBhvr>
                                      <p:to>
                                        <p:strVal val="visible"/>
                                      </p:to>
                                    </p:set>
                                    <p:anim calcmode="lin" valueType="num">
                                      <p:cBhvr additive="base">
                                        <p:cTn id="19" dur="500" fill="hold"/>
                                        <p:tgtEl>
                                          <p:spTgt spid="1753"/>
                                        </p:tgtEl>
                                        <p:attrNameLst>
                                          <p:attrName>ppt_x</p:attrName>
                                        </p:attrNameLst>
                                      </p:cBhvr>
                                      <p:tavLst>
                                        <p:tav tm="0">
                                          <p:val>
                                            <p:strVal val="#ppt_x"/>
                                          </p:val>
                                        </p:tav>
                                        <p:tav tm="100000">
                                          <p:val>
                                            <p:strVal val="#ppt_x"/>
                                          </p:val>
                                        </p:tav>
                                      </p:tavLst>
                                    </p:anim>
                                    <p:anim calcmode="lin" valueType="num">
                                      <p:cBhvr additive="base">
                                        <p:cTn id="20" dur="500" fill="hold"/>
                                        <p:tgtEl>
                                          <p:spTgt spid="175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59">
                                            <p:txEl>
                                              <p:pRg st="0" end="0"/>
                                            </p:txEl>
                                          </p:spTgt>
                                        </p:tgtEl>
                                        <p:attrNameLst>
                                          <p:attrName>style.visibility</p:attrName>
                                        </p:attrNameLst>
                                      </p:cBhvr>
                                      <p:to>
                                        <p:strVal val="visible"/>
                                      </p:to>
                                    </p:set>
                                    <p:anim calcmode="lin" valueType="num">
                                      <p:cBhvr additive="base">
                                        <p:cTn id="23" dur="500" fill="hold"/>
                                        <p:tgtEl>
                                          <p:spTgt spid="1759">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59">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66"/>
                                        </p:tgtEl>
                                        <p:attrNameLst>
                                          <p:attrName>style.visibility</p:attrName>
                                        </p:attrNameLst>
                                      </p:cBhvr>
                                      <p:to>
                                        <p:strVal val="visible"/>
                                      </p:to>
                                    </p:set>
                                    <p:anim calcmode="lin" valueType="num">
                                      <p:cBhvr additive="base">
                                        <p:cTn id="27" dur="500" fill="hold"/>
                                        <p:tgtEl>
                                          <p:spTgt spid="1766"/>
                                        </p:tgtEl>
                                        <p:attrNameLst>
                                          <p:attrName>ppt_x</p:attrName>
                                        </p:attrNameLst>
                                      </p:cBhvr>
                                      <p:tavLst>
                                        <p:tav tm="0">
                                          <p:val>
                                            <p:strVal val="#ppt_x"/>
                                          </p:val>
                                        </p:tav>
                                        <p:tav tm="100000">
                                          <p:val>
                                            <p:strVal val="#ppt_x"/>
                                          </p:val>
                                        </p:tav>
                                      </p:tavLst>
                                    </p:anim>
                                    <p:anim calcmode="lin" valueType="num">
                                      <p:cBhvr additive="base">
                                        <p:cTn id="28" dur="500" fill="hold"/>
                                        <p:tgtEl>
                                          <p:spTgt spid="176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755"/>
                                        </p:tgtEl>
                                        <p:attrNameLst>
                                          <p:attrName>style.visibility</p:attrName>
                                        </p:attrNameLst>
                                      </p:cBhvr>
                                      <p:to>
                                        <p:strVal val="visible"/>
                                      </p:to>
                                    </p:set>
                                    <p:anim calcmode="lin" valueType="num">
                                      <p:cBhvr additive="base">
                                        <p:cTn id="33" dur="500" fill="hold"/>
                                        <p:tgtEl>
                                          <p:spTgt spid="1755"/>
                                        </p:tgtEl>
                                        <p:attrNameLst>
                                          <p:attrName>ppt_x</p:attrName>
                                        </p:attrNameLst>
                                      </p:cBhvr>
                                      <p:tavLst>
                                        <p:tav tm="0">
                                          <p:val>
                                            <p:strVal val="#ppt_x"/>
                                          </p:val>
                                        </p:tav>
                                        <p:tav tm="100000">
                                          <p:val>
                                            <p:strVal val="#ppt_x"/>
                                          </p:val>
                                        </p:tav>
                                      </p:tavLst>
                                    </p:anim>
                                    <p:anim calcmode="lin" valueType="num">
                                      <p:cBhvr additive="base">
                                        <p:cTn id="34" dur="500" fill="hold"/>
                                        <p:tgtEl>
                                          <p:spTgt spid="175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761">
                                            <p:txEl>
                                              <p:pRg st="0" end="0"/>
                                            </p:txEl>
                                          </p:spTgt>
                                        </p:tgtEl>
                                        <p:attrNameLst>
                                          <p:attrName>style.visibility</p:attrName>
                                        </p:attrNameLst>
                                      </p:cBhvr>
                                      <p:to>
                                        <p:strVal val="visible"/>
                                      </p:to>
                                    </p:set>
                                    <p:anim calcmode="lin" valueType="num">
                                      <p:cBhvr additive="base">
                                        <p:cTn id="37" dur="500" fill="hold"/>
                                        <p:tgtEl>
                                          <p:spTgt spid="1761">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61">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786"/>
                                        </p:tgtEl>
                                        <p:attrNameLst>
                                          <p:attrName>style.visibility</p:attrName>
                                        </p:attrNameLst>
                                      </p:cBhvr>
                                      <p:to>
                                        <p:strVal val="visible"/>
                                      </p:to>
                                    </p:set>
                                    <p:anim calcmode="lin" valueType="num">
                                      <p:cBhvr additive="base">
                                        <p:cTn id="41" dur="500" fill="hold"/>
                                        <p:tgtEl>
                                          <p:spTgt spid="1786"/>
                                        </p:tgtEl>
                                        <p:attrNameLst>
                                          <p:attrName>ppt_x</p:attrName>
                                        </p:attrNameLst>
                                      </p:cBhvr>
                                      <p:tavLst>
                                        <p:tav tm="0">
                                          <p:val>
                                            <p:strVal val="#ppt_x"/>
                                          </p:val>
                                        </p:tav>
                                        <p:tav tm="100000">
                                          <p:val>
                                            <p:strVal val="#ppt_x"/>
                                          </p:val>
                                        </p:tav>
                                      </p:tavLst>
                                    </p:anim>
                                    <p:anim calcmode="lin" valueType="num">
                                      <p:cBhvr additive="base">
                                        <p:cTn id="42" dur="500" fill="hold"/>
                                        <p:tgtEl>
                                          <p:spTgt spid="178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ppt_x"/>
                                          </p:val>
                                        </p:tav>
                                        <p:tav tm="100000">
                                          <p:val>
                                            <p:strVal val="#ppt_x"/>
                                          </p:val>
                                        </p:tav>
                                      </p:tavLst>
                                    </p:anim>
                                    <p:anim calcmode="lin" valueType="num">
                                      <p:cBhvr additive="base">
                                        <p:cTn id="4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54"/>
                                        </p:tgtEl>
                                        <p:attrNameLst>
                                          <p:attrName>style.visibility</p:attrName>
                                        </p:attrNameLst>
                                      </p:cBhvr>
                                      <p:to>
                                        <p:strVal val="visible"/>
                                      </p:to>
                                    </p:set>
                                    <p:anim calcmode="lin" valueType="num">
                                      <p:cBhvr additive="base">
                                        <p:cTn id="53" dur="500" fill="hold"/>
                                        <p:tgtEl>
                                          <p:spTgt spid="1754"/>
                                        </p:tgtEl>
                                        <p:attrNameLst>
                                          <p:attrName>ppt_x</p:attrName>
                                        </p:attrNameLst>
                                      </p:cBhvr>
                                      <p:tavLst>
                                        <p:tav tm="0">
                                          <p:val>
                                            <p:strVal val="#ppt_x"/>
                                          </p:val>
                                        </p:tav>
                                        <p:tav tm="100000">
                                          <p:val>
                                            <p:strVal val="#ppt_x"/>
                                          </p:val>
                                        </p:tav>
                                      </p:tavLst>
                                    </p:anim>
                                    <p:anim calcmode="lin" valueType="num">
                                      <p:cBhvr additive="base">
                                        <p:cTn id="54" dur="500" fill="hold"/>
                                        <p:tgtEl>
                                          <p:spTgt spid="175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63">
                                            <p:txEl>
                                              <p:pRg st="0" end="0"/>
                                            </p:txEl>
                                          </p:spTgt>
                                        </p:tgtEl>
                                        <p:attrNameLst>
                                          <p:attrName>style.visibility</p:attrName>
                                        </p:attrNameLst>
                                      </p:cBhvr>
                                      <p:to>
                                        <p:strVal val="visible"/>
                                      </p:to>
                                    </p:set>
                                    <p:anim calcmode="lin" valueType="num">
                                      <p:cBhvr additive="base">
                                        <p:cTn id="57" dur="500" fill="hold"/>
                                        <p:tgtEl>
                                          <p:spTgt spid="1763">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763">
                                            <p:txEl>
                                              <p:pRg st="0" end="0"/>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781"/>
                                        </p:tgtEl>
                                        <p:attrNameLst>
                                          <p:attrName>style.visibility</p:attrName>
                                        </p:attrNameLst>
                                      </p:cBhvr>
                                      <p:to>
                                        <p:strVal val="visible"/>
                                      </p:to>
                                    </p:set>
                                    <p:anim calcmode="lin" valueType="num">
                                      <p:cBhvr additive="base">
                                        <p:cTn id="61" dur="500" fill="hold"/>
                                        <p:tgtEl>
                                          <p:spTgt spid="1781"/>
                                        </p:tgtEl>
                                        <p:attrNameLst>
                                          <p:attrName>ppt_x</p:attrName>
                                        </p:attrNameLst>
                                      </p:cBhvr>
                                      <p:tavLst>
                                        <p:tav tm="0">
                                          <p:val>
                                            <p:strVal val="#ppt_x"/>
                                          </p:val>
                                        </p:tav>
                                        <p:tav tm="100000">
                                          <p:val>
                                            <p:strVal val="#ppt_x"/>
                                          </p:val>
                                        </p:tav>
                                      </p:tavLst>
                                    </p:anim>
                                    <p:anim calcmode="lin" valueType="num">
                                      <p:cBhvr additive="base">
                                        <p:cTn id="62" dur="500" fill="hold"/>
                                        <p:tgtEl>
                                          <p:spTgt spid="178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56"/>
                                        </p:tgtEl>
                                        <p:attrNameLst>
                                          <p:attrName>style.visibility</p:attrName>
                                        </p:attrNameLst>
                                      </p:cBhvr>
                                      <p:to>
                                        <p:strVal val="visible"/>
                                      </p:to>
                                    </p:set>
                                    <p:anim calcmode="lin" valueType="num">
                                      <p:cBhvr additive="base">
                                        <p:cTn id="67" dur="500" fill="hold"/>
                                        <p:tgtEl>
                                          <p:spTgt spid="1756"/>
                                        </p:tgtEl>
                                        <p:attrNameLst>
                                          <p:attrName>ppt_x</p:attrName>
                                        </p:attrNameLst>
                                      </p:cBhvr>
                                      <p:tavLst>
                                        <p:tav tm="0">
                                          <p:val>
                                            <p:strVal val="#ppt_x"/>
                                          </p:val>
                                        </p:tav>
                                        <p:tav tm="100000">
                                          <p:val>
                                            <p:strVal val="#ppt_x"/>
                                          </p:val>
                                        </p:tav>
                                      </p:tavLst>
                                    </p:anim>
                                    <p:anim calcmode="lin" valueType="num">
                                      <p:cBhvr additive="base">
                                        <p:cTn id="68" dur="500" fill="hold"/>
                                        <p:tgtEl>
                                          <p:spTgt spid="175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765">
                                            <p:txEl>
                                              <p:pRg st="0" end="0"/>
                                            </p:txEl>
                                          </p:spTgt>
                                        </p:tgtEl>
                                        <p:attrNameLst>
                                          <p:attrName>style.visibility</p:attrName>
                                        </p:attrNameLst>
                                      </p:cBhvr>
                                      <p:to>
                                        <p:strVal val="visible"/>
                                      </p:to>
                                    </p:set>
                                    <p:anim calcmode="lin" valueType="num">
                                      <p:cBhvr additive="base">
                                        <p:cTn id="71" dur="500" fill="hold"/>
                                        <p:tgtEl>
                                          <p:spTgt spid="1765">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1765">
                                            <p:txEl>
                                              <p:pRg st="0" end="0"/>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776"/>
                                        </p:tgtEl>
                                        <p:attrNameLst>
                                          <p:attrName>style.visibility</p:attrName>
                                        </p:attrNameLst>
                                      </p:cBhvr>
                                      <p:to>
                                        <p:strVal val="visible"/>
                                      </p:to>
                                    </p:set>
                                    <p:anim calcmode="lin" valueType="num">
                                      <p:cBhvr additive="base">
                                        <p:cTn id="75" dur="500" fill="hold"/>
                                        <p:tgtEl>
                                          <p:spTgt spid="1776"/>
                                        </p:tgtEl>
                                        <p:attrNameLst>
                                          <p:attrName>ppt_x</p:attrName>
                                        </p:attrNameLst>
                                      </p:cBhvr>
                                      <p:tavLst>
                                        <p:tav tm="0">
                                          <p:val>
                                            <p:strVal val="#ppt_x"/>
                                          </p:val>
                                        </p:tav>
                                        <p:tav tm="100000">
                                          <p:val>
                                            <p:strVal val="#ppt_x"/>
                                          </p:val>
                                        </p:tav>
                                      </p:tavLst>
                                    </p:anim>
                                    <p:anim calcmode="lin" valueType="num">
                                      <p:cBhvr additive="base">
                                        <p:cTn id="76" dur="500" fill="hold"/>
                                        <p:tgtEl>
                                          <p:spTgt spid="17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3" grpId="0" animBg="1"/>
      <p:bldP spid="1754" grpId="0" animBg="1"/>
      <p:bldP spid="1755" grpId="0" animBg="1"/>
      <p:bldP spid="1756" grpId="0" animBg="1"/>
      <p:bldP spid="1757" grpId="0"/>
      <p:bldP spid="1759" grpId="0" build="p"/>
      <p:bldP spid="1761" grpId="0" build="p"/>
      <p:bldP spid="1763" grpId="0" build="p"/>
      <p:bldP spid="1765" grpId="0" build="p"/>
      <p:bldP spid="39" grpId="0"/>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234094-8380-C769-900F-152AC7B544D0}"/>
              </a:ext>
            </a:extLst>
          </p:cNvPr>
          <p:cNvPicPr>
            <a:picLocks noChangeAspect="1"/>
          </p:cNvPicPr>
          <p:nvPr/>
        </p:nvPicPr>
        <p:blipFill>
          <a:blip r:embed="rId2"/>
          <a:stretch>
            <a:fillRect/>
          </a:stretch>
        </p:blipFill>
        <p:spPr>
          <a:xfrm flipV="1">
            <a:off x="388620" y="1080661"/>
            <a:ext cx="8176260" cy="196109"/>
          </a:xfrm>
          <a:prstGeom prst="rect">
            <a:avLst/>
          </a:prstGeom>
        </p:spPr>
      </p:pic>
      <p:sp>
        <p:nvSpPr>
          <p:cNvPr id="10" name="Google Shape;1757;p63">
            <a:extLst>
              <a:ext uri="{FF2B5EF4-FFF2-40B4-BE49-F238E27FC236}">
                <a16:creationId xmlns:a16="http://schemas.microsoft.com/office/drawing/2014/main" id="{ABBB3CDF-7F3C-289B-3281-6E046DBBBF6F}"/>
              </a:ext>
            </a:extLst>
          </p:cNvPr>
          <p:cNvSpPr txBox="1">
            <a:spLocks/>
          </p:cNvSpPr>
          <p:nvPr/>
        </p:nvSpPr>
        <p:spPr>
          <a:xfrm>
            <a:off x="388620" y="707330"/>
            <a:ext cx="9921241" cy="46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solidFill>
                <a:latin typeface="Alata"/>
              </a:rPr>
              <a:t>Disease Prediction Based on Symptoms Using Machine Learning</a:t>
            </a:r>
          </a:p>
        </p:txBody>
      </p:sp>
      <p:pic>
        <p:nvPicPr>
          <p:cNvPr id="13" name="Picture 12">
            <a:extLst>
              <a:ext uri="{FF2B5EF4-FFF2-40B4-BE49-F238E27FC236}">
                <a16:creationId xmlns:a16="http://schemas.microsoft.com/office/drawing/2014/main" id="{09FCC51F-B2D2-AB35-0C85-A9EAED694788}"/>
              </a:ext>
            </a:extLst>
          </p:cNvPr>
          <p:cNvPicPr>
            <a:picLocks noChangeAspect="1"/>
          </p:cNvPicPr>
          <p:nvPr/>
        </p:nvPicPr>
        <p:blipFill>
          <a:blip r:embed="rId3"/>
          <a:stretch>
            <a:fillRect/>
          </a:stretch>
        </p:blipFill>
        <p:spPr>
          <a:xfrm>
            <a:off x="1066800" y="1356360"/>
            <a:ext cx="7178040" cy="3589020"/>
          </a:xfrm>
          <a:prstGeom prst="rect">
            <a:avLst/>
          </a:prstGeom>
        </p:spPr>
      </p:pic>
    </p:spTree>
    <p:extLst>
      <p:ext uri="{BB962C8B-B14F-4D97-AF65-F5344CB8AC3E}">
        <p14:creationId xmlns:p14="http://schemas.microsoft.com/office/powerpoint/2010/main" val="38202123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595</TotalTime>
  <Words>588</Words>
  <Application>Microsoft Office PowerPoint</Application>
  <PresentationFormat>On-screen Show (16:9)</PresentationFormat>
  <Paragraphs>46</Paragraphs>
  <Slides>14</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Alata</vt:lpstr>
      <vt:lpstr>Arial</vt:lpstr>
      <vt:lpstr>Montserrat</vt:lpstr>
      <vt:lpstr>Healthcare Center Website by Slidesgo</vt:lpstr>
      <vt:lpstr>MULTIPLE DISEASE PREDICTION APPLICATION</vt:lpstr>
      <vt:lpstr>ABSTRACT</vt:lpstr>
      <vt:lpstr>VISION</vt:lpstr>
      <vt:lpstr>INTRODUCTION</vt:lpstr>
      <vt:lpstr>Any disease that we can take precaution is preventable.</vt:lpstr>
      <vt:lpstr>PROBLEM SYSTEM</vt:lpstr>
      <vt:lpstr>PROPOSED SYSTEM</vt:lpstr>
      <vt:lpstr>SYSTEM ANALYSIS</vt:lpstr>
      <vt:lpstr>PowerPoint Presentation</vt:lpstr>
      <vt:lpstr>PowerPoint Presentation</vt:lpstr>
      <vt:lpstr>PowerPoint Presentation</vt:lpstr>
      <vt:lpstr>PROJECT REQUIREMENTS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DISEASE PREDICTION WEBSITE</dc:title>
  <dc:creator>soham manjrekar</dc:creator>
  <cp:lastModifiedBy>HARDIK PANCHAL - 57380180027</cp:lastModifiedBy>
  <cp:revision>21</cp:revision>
  <dcterms:modified xsi:type="dcterms:W3CDTF">2025-03-07T10:20:15Z</dcterms:modified>
</cp:coreProperties>
</file>